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media/image26.svg" ContentType="image/svg+xml"/>
  <Override PartName="/ppt/media/image40.svg" ContentType="image/svg+xml"/>
  <Override PartName="/ppt/media/image7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3648" r:id="rId1"/>
  </p:sldMasterIdLst>
  <p:notesMasterIdLst>
    <p:notesMasterId r:id="rId4"/>
  </p:notesMasterIdLst>
  <p:handoutMasterIdLst>
    <p:handoutMasterId r:id="rId36"/>
  </p:handoutMasterIdLst>
  <p:sldIdLst>
    <p:sldId id="988" r:id="rId3"/>
    <p:sldId id="1013" r:id="rId5"/>
    <p:sldId id="1014" r:id="rId6"/>
    <p:sldId id="969" r:id="rId7"/>
    <p:sldId id="971" r:id="rId8"/>
    <p:sldId id="970" r:id="rId9"/>
    <p:sldId id="972" r:id="rId10"/>
    <p:sldId id="973" r:id="rId11"/>
    <p:sldId id="974" r:id="rId12"/>
    <p:sldId id="981" r:id="rId13"/>
    <p:sldId id="1003" r:id="rId14"/>
    <p:sldId id="1008" r:id="rId15"/>
    <p:sldId id="978" r:id="rId16"/>
    <p:sldId id="1022" r:id="rId17"/>
    <p:sldId id="980" r:id="rId18"/>
    <p:sldId id="473" r:id="rId19"/>
    <p:sldId id="476" r:id="rId20"/>
    <p:sldId id="958" r:id="rId21"/>
    <p:sldId id="959" r:id="rId22"/>
    <p:sldId id="1016" r:id="rId23"/>
    <p:sldId id="1006" r:id="rId24"/>
    <p:sldId id="956" r:id="rId25"/>
    <p:sldId id="965" r:id="rId26"/>
    <p:sldId id="963" r:id="rId27"/>
    <p:sldId id="1021" r:id="rId28"/>
    <p:sldId id="1018" r:id="rId29"/>
    <p:sldId id="1024" r:id="rId30"/>
    <p:sldId id="1026" r:id="rId31"/>
    <p:sldId id="1011" r:id="rId32"/>
    <p:sldId id="966" r:id="rId33"/>
    <p:sldId id="1027" r:id="rId34"/>
    <p:sldId id="960" r:id="rId35"/>
  </p:sldIdLst>
  <p:sldSz cx="12192000" cy="6858000"/>
  <p:notesSz cx="6858000" cy="9144000"/>
  <p:embeddedFontLst>
    <p:embeddedFont>
      <p:font typeface="Calibri" panose="020F0502020204030204"/>
      <p:regular r:id="rId41"/>
      <p:bold r:id="rId42"/>
      <p:italic r:id="rId43"/>
      <p:boldItalic r:id="rId44"/>
    </p:embeddedFont>
    <p:embeddedFont>
      <p:font typeface="Arial Narrow" panose="020B0606020202030204" charset="0"/>
      <p:regular r:id="rId45"/>
    </p:embeddedFont>
    <p:embeddedFont>
      <p:font typeface="Calibri" panose="020F0502020204030204" pitchFamily="34" charset="0"/>
      <p:regular r:id="rId46"/>
      <p:bold r:id="rId47"/>
      <p:italic r:id="rId48"/>
      <p:boldItalic r:id="rId49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78" userDrawn="1">
          <p15:clr>
            <a:srgbClr val="A4A3A4"/>
          </p15:clr>
        </p15:guide>
        <p15:guide id="2" pos="229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Сергей Терехов" initials="СТ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4444"/>
    <a:srgbClr val="929292"/>
    <a:srgbClr val="000000"/>
    <a:srgbClr val="FFFFFF"/>
    <a:srgbClr val="F1ABAB"/>
    <a:srgbClr val="173CD2"/>
    <a:srgbClr val="F1F9FF"/>
    <a:srgbClr val="3CA0FC"/>
    <a:srgbClr val="1B3281"/>
    <a:srgbClr val="2159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23"/>
    <p:restoredTop sz="94713"/>
  </p:normalViewPr>
  <p:slideViewPr>
    <p:cSldViewPr snapToGrid="0" snapToObjects="1" showGuides="1">
      <p:cViewPr>
        <p:scale>
          <a:sx n="125" d="100"/>
          <a:sy n="125" d="100"/>
        </p:scale>
        <p:origin x="69" y="-58"/>
      </p:cViewPr>
      <p:guideLst>
        <p:guide orient="horz" pos="2478"/>
        <p:guide pos="229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01" d="100"/>
          <a:sy n="101" d="100"/>
        </p:scale>
        <p:origin x="4293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9" Type="http://schemas.openxmlformats.org/officeDocument/2006/relationships/font" Target="fonts/font9.fntdata"/><Relationship Id="rId48" Type="http://schemas.openxmlformats.org/officeDocument/2006/relationships/font" Target="fonts/font8.fntdata"/><Relationship Id="rId47" Type="http://schemas.openxmlformats.org/officeDocument/2006/relationships/font" Target="fonts/font7.fntdata"/><Relationship Id="rId46" Type="http://schemas.openxmlformats.org/officeDocument/2006/relationships/font" Target="fonts/font6.fntdata"/><Relationship Id="rId45" Type="http://schemas.openxmlformats.org/officeDocument/2006/relationships/font" Target="fonts/font5.fntdata"/><Relationship Id="rId44" Type="http://schemas.openxmlformats.org/officeDocument/2006/relationships/font" Target="fonts/font4.fntdata"/><Relationship Id="rId43" Type="http://schemas.openxmlformats.org/officeDocument/2006/relationships/font" Target="fonts/font3.fntdata"/><Relationship Id="rId42" Type="http://schemas.openxmlformats.org/officeDocument/2006/relationships/font" Target="fonts/font2.fntdata"/><Relationship Id="rId41" Type="http://schemas.openxmlformats.org/officeDocument/2006/relationships/font" Target="fonts/font1.fntdata"/><Relationship Id="rId40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39" Type="http://schemas.openxmlformats.org/officeDocument/2006/relationships/tableStyles" Target="tableStyles.xml"/><Relationship Id="rId38" Type="http://schemas.openxmlformats.org/officeDocument/2006/relationships/viewProps" Target="viewProps.xml"/><Relationship Id="rId37" Type="http://schemas.openxmlformats.org/officeDocument/2006/relationships/presProps" Target="presProps.xml"/><Relationship Id="rId36" Type="http://schemas.openxmlformats.org/officeDocument/2006/relationships/handoutMaster" Target="handoutMasters/handoutMaster1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72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7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700EAD-3DD4-9144-BDEC-CA5DDE67E8F3}" type="doc">
      <dgm:prSet loTypeId="urn:microsoft.com/office/officeart/2009/3/layout/SnapshotPictureList" loCatId="picture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ru-RU"/>
        </a:p>
      </dgm:t>
    </dgm:pt>
    <dgm:pt modelId="{FDD518E8-4205-CE4D-AEF3-0B1F639A6F7E}">
      <dgm:prSet/>
      <dgm:spPr/>
      <dgm:t>
        <a:bodyPr/>
        <a:lstStyle/>
        <a:p>
          <a:endParaRPr lang="ru-RU"/>
        </a:p>
      </dgm:t>
    </dgm:pt>
    <dgm:pt modelId="{6B3303BA-CF31-7647-8B87-D3C1162AFC55}" cxnId="{5A311281-1F61-9049-97EB-C844F18DC66F}" type="sibTrans">
      <dgm:prSet/>
      <dgm:spPr/>
      <dgm:t>
        <a:bodyPr/>
        <a:lstStyle/>
        <a:p>
          <a:endParaRPr lang="ru-RU"/>
        </a:p>
      </dgm:t>
    </dgm:pt>
    <dgm:pt modelId="{E12585AA-303F-674F-A1C9-07CE6FEAF478}" cxnId="{5A311281-1F61-9049-97EB-C844F18DC66F}" type="parTrans">
      <dgm:prSet/>
      <dgm:spPr/>
      <dgm:t>
        <a:bodyPr/>
        <a:lstStyle/>
        <a:p>
          <a:endParaRPr lang="ru-RU"/>
        </a:p>
      </dgm:t>
    </dgm:pt>
    <dgm:pt modelId="{A49B21FE-F3E7-4D1C-8C03-35FCB548F458}" type="pres">
      <dgm:prSet presAssocID="{01700EAD-3DD4-9144-BDEC-CA5DDE67E8F3}" presName="Name0" presStyleCnt="0">
        <dgm:presLayoutVars>
          <dgm:chMax/>
          <dgm:chPref/>
          <dgm:dir/>
          <dgm:animLvl val="lvl"/>
        </dgm:presLayoutVars>
      </dgm:prSet>
      <dgm:spPr/>
    </dgm:pt>
    <dgm:pt modelId="{DD961250-956A-44EA-A42B-882912B1D1C0}" type="pres">
      <dgm:prSet presAssocID="{FDD518E8-4205-CE4D-AEF3-0B1F639A6F7E}" presName="composite" presStyleCnt="0"/>
      <dgm:spPr/>
    </dgm:pt>
    <dgm:pt modelId="{11F5789F-9756-4A94-9903-40F976B82B6A}" type="pres">
      <dgm:prSet presAssocID="{FDD518E8-4205-CE4D-AEF3-0B1F639A6F7E}" presName="ParentAccentShape" presStyleLbl="trBgShp" presStyleIdx="0" presStyleCnt="1" custScaleX="80987" custScaleY="112413"/>
      <dgm:spPr/>
    </dgm:pt>
    <dgm:pt modelId="{87B2521F-BCDB-46DD-BA5F-BD657470F55A}" type="pres">
      <dgm:prSet presAssocID="{FDD518E8-4205-CE4D-AEF3-0B1F639A6F7E}" presName="ParentText" presStyleLbl="revTx" presStyleIdx="0" presStyleCnt="2">
        <dgm:presLayoutVars>
          <dgm:chMax val="1"/>
          <dgm:chPref val="1"/>
          <dgm:bulletEnabled val="1"/>
        </dgm:presLayoutVars>
      </dgm:prSet>
      <dgm:spPr/>
    </dgm:pt>
    <dgm:pt modelId="{75630F58-BB08-4D27-AC1D-02D40BC229DF}" type="pres">
      <dgm:prSet presAssocID="{FDD518E8-4205-CE4D-AEF3-0B1F639A6F7E}" presName="ChildText" presStyleLbl="revTx" presStyleIdx="1" presStyleCnt="2">
        <dgm:presLayoutVars>
          <dgm:chMax val="0"/>
          <dgm:chPref val="0"/>
        </dgm:presLayoutVars>
      </dgm:prSet>
      <dgm:spPr/>
    </dgm:pt>
    <dgm:pt modelId="{369DF05C-8DF7-4B1F-8880-01804F454C1F}" type="pres">
      <dgm:prSet presAssocID="{FDD518E8-4205-CE4D-AEF3-0B1F639A6F7E}" presName="ChildAccentShape" presStyleLbl="trBgShp" presStyleIdx="0" presStyleCnt="1"/>
      <dgm:spPr/>
    </dgm:pt>
    <dgm:pt modelId="{E7CA7AC9-D8F3-4747-AFC5-B47D8CFDEAC8}" type="pres">
      <dgm:prSet presAssocID="{FDD518E8-4205-CE4D-AEF3-0B1F639A6F7E}" presName="Image" presStyleLbl="alignImgPlace1" presStyleIdx="0" presStyleCnt="1" custScaleX="71425" custLinFactNeighborX="5930" custLinFactNeighborY="15290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</dgm:spPr>
    </dgm:pt>
  </dgm:ptLst>
  <dgm:cxnLst>
    <dgm:cxn modelId="{5A311281-1F61-9049-97EB-C844F18DC66F}" srcId="{01700EAD-3DD4-9144-BDEC-CA5DDE67E8F3}" destId="{FDD518E8-4205-CE4D-AEF3-0B1F639A6F7E}" srcOrd="0" destOrd="0" parTransId="{E12585AA-303F-674F-A1C9-07CE6FEAF478}" sibTransId="{6B3303BA-CF31-7647-8B87-D3C1162AFC55}"/>
    <dgm:cxn modelId="{CBC5D395-EABF-42EE-A113-FD440EC35C15}" type="presOf" srcId="{FDD518E8-4205-CE4D-AEF3-0B1F639A6F7E}" destId="{87B2521F-BCDB-46DD-BA5F-BD657470F55A}" srcOrd="0" destOrd="0" presId="urn:microsoft.com/office/officeart/2009/3/layout/SnapshotPictureList"/>
    <dgm:cxn modelId="{5F1786CA-44DF-45CD-A325-F8ADC53C0C8B}" type="presOf" srcId="{01700EAD-3DD4-9144-BDEC-CA5DDE67E8F3}" destId="{A49B21FE-F3E7-4D1C-8C03-35FCB548F458}" srcOrd="0" destOrd="0" presId="urn:microsoft.com/office/officeart/2009/3/layout/SnapshotPictureList"/>
    <dgm:cxn modelId="{BD7FEB6D-B340-4CB6-A15E-59850CAB5BE3}" type="presParOf" srcId="{A49B21FE-F3E7-4D1C-8C03-35FCB548F458}" destId="{DD961250-956A-44EA-A42B-882912B1D1C0}" srcOrd="0" destOrd="0" presId="urn:microsoft.com/office/officeart/2009/3/layout/SnapshotPictureList"/>
    <dgm:cxn modelId="{7BF6C4C4-BD72-424D-B6A3-B0DD6D40BEDD}" type="presParOf" srcId="{DD961250-956A-44EA-A42B-882912B1D1C0}" destId="{11F5789F-9756-4A94-9903-40F976B82B6A}" srcOrd="0" destOrd="0" presId="urn:microsoft.com/office/officeart/2009/3/layout/SnapshotPictureList"/>
    <dgm:cxn modelId="{5A73169E-BFD6-456C-9BD0-4B0147BFA7C2}" type="presParOf" srcId="{DD961250-956A-44EA-A42B-882912B1D1C0}" destId="{87B2521F-BCDB-46DD-BA5F-BD657470F55A}" srcOrd="1" destOrd="0" presId="urn:microsoft.com/office/officeart/2009/3/layout/SnapshotPictureList"/>
    <dgm:cxn modelId="{61728D38-3D4C-49F5-8F1B-8B7DF83122AC}" type="presParOf" srcId="{DD961250-956A-44EA-A42B-882912B1D1C0}" destId="{75630F58-BB08-4D27-AC1D-02D40BC229DF}" srcOrd="2" destOrd="0" presId="urn:microsoft.com/office/officeart/2009/3/layout/SnapshotPictureList"/>
    <dgm:cxn modelId="{EDCA1F0F-06B5-4A65-AB6D-496C17904456}" type="presParOf" srcId="{DD961250-956A-44EA-A42B-882912B1D1C0}" destId="{369DF05C-8DF7-4B1F-8880-01804F454C1F}" srcOrd="3" destOrd="0" presId="urn:microsoft.com/office/officeart/2009/3/layout/SnapshotPictureList"/>
    <dgm:cxn modelId="{EC15AD79-79F3-40E7-891D-1DBCB9B5B026}" type="presParOf" srcId="{DD961250-956A-44EA-A42B-882912B1D1C0}" destId="{E7CA7AC9-D8F3-4747-AFC5-B47D8CFDEAC8}" srcOrd="4" destOrd="0" presId="urn:microsoft.com/office/officeart/2009/3/layout/SnapshotPictureList"/>
  </dgm:cxnLst>
  <dgm:bg>
    <a:noFill/>
  </dgm:bg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85C0E51-9A44-4483-8108-C9EF248DCAFB}" type="doc">
      <dgm:prSet loTypeId="urn:microsoft.com/office/officeart/2005/8/layout/arrow2" loCatId="process" qsTypeId="urn:microsoft.com/office/officeart/2005/8/quickstyle/simple1" qsCatId="simple" csTypeId="urn:microsoft.com/office/officeart/2005/8/colors/accent0_1" csCatId="mainScheme" phldr="1"/>
      <dgm:spPr/>
    </dgm:pt>
    <dgm:pt modelId="{8DA3C7BF-5140-4A85-9579-04ADA50DC944}">
      <dgm:prSet phldrT="[Текст]"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dirty="0"/>
            <a:t>СТАРТ </a:t>
          </a:r>
          <a:br>
            <a:rPr lang="ru-RU" sz="3200" b="1" dirty="0"/>
          </a:br>
          <a:r>
            <a:rPr lang="ru-RU" sz="3200" b="1" dirty="0"/>
            <a:t>25.03.2024.</a:t>
          </a:r>
          <a:r>
            <a:rPr lang="ru-RU" sz="3200" dirty="0"/>
            <a:t/>
          </a:r>
          <a:endParaRPr lang="ru-RU" sz="3200" dirty="0"/>
        </a:p>
      </dgm:t>
    </dgm:pt>
    <dgm:pt modelId="{4D184C50-4097-41CD-BC51-C5E8E7BF1F50}" cxnId="{318DF5D6-B77C-4284-B5F3-DCA3A1A50DEC}" type="parTrans">
      <dgm:prSet/>
      <dgm:spPr/>
      <dgm:t>
        <a:bodyPr/>
        <a:lstStyle/>
        <a:p>
          <a:endParaRPr lang="ru-RU">
            <a:solidFill>
              <a:schemeClr val="accent3"/>
            </a:solidFill>
          </a:endParaRPr>
        </a:p>
      </dgm:t>
    </dgm:pt>
    <dgm:pt modelId="{87CCB7CA-1FD8-4319-BCCC-F8B757F821FE}" cxnId="{318DF5D6-B77C-4284-B5F3-DCA3A1A50DEC}" type="sibTrans">
      <dgm:prSet/>
      <dgm:spPr/>
      <dgm:t>
        <a:bodyPr/>
        <a:lstStyle/>
        <a:p>
          <a:endParaRPr lang="ru-RU">
            <a:solidFill>
              <a:schemeClr val="accent3"/>
            </a:solidFill>
          </a:endParaRPr>
        </a:p>
      </dgm:t>
    </dgm:pt>
    <dgm:pt modelId="{CD9E9CA4-4BDA-4FB0-99A1-84602CAF6430}">
      <dgm:prSet phldrT="[Текст]"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dirty="0"/>
            <a:t>ФИНАЛ 21.11.2024.</a:t>
          </a:r>
          <a:r>
            <a:rPr lang="ru-RU" sz="3200" dirty="0"/>
            <a:t/>
          </a:r>
          <a:endParaRPr lang="ru-RU" sz="3200" dirty="0"/>
        </a:p>
      </dgm:t>
    </dgm:pt>
    <dgm:pt modelId="{5CE288C7-1A4A-41DC-9CED-5D00ACDD9D64}" cxnId="{6364B4E9-120B-4CA4-AE1F-29C970E680F5}" type="parTrans">
      <dgm:prSet/>
      <dgm:spPr/>
      <dgm:t>
        <a:bodyPr/>
        <a:lstStyle/>
        <a:p>
          <a:endParaRPr lang="ru-RU">
            <a:solidFill>
              <a:schemeClr val="accent3"/>
            </a:solidFill>
          </a:endParaRPr>
        </a:p>
      </dgm:t>
    </dgm:pt>
    <dgm:pt modelId="{A032F63B-71A8-4952-B0FF-82A2FE058B56}" cxnId="{6364B4E9-120B-4CA4-AE1F-29C970E680F5}" type="sibTrans">
      <dgm:prSet/>
      <dgm:spPr/>
      <dgm:t>
        <a:bodyPr/>
        <a:lstStyle/>
        <a:p>
          <a:endParaRPr lang="ru-RU">
            <a:solidFill>
              <a:schemeClr val="accent3"/>
            </a:solidFill>
          </a:endParaRPr>
        </a:p>
      </dgm:t>
    </dgm:pt>
    <dgm:pt modelId="{B83FE99D-AF97-4111-8E86-E0C9BD4E0E38}" type="pres">
      <dgm:prSet presAssocID="{985C0E51-9A44-4483-8108-C9EF248DCAFB}" presName="arrowDiagram" presStyleCnt="0">
        <dgm:presLayoutVars>
          <dgm:chMax val="5"/>
          <dgm:dir/>
          <dgm:resizeHandles val="exact"/>
        </dgm:presLayoutVars>
      </dgm:prSet>
      <dgm:spPr/>
    </dgm:pt>
    <dgm:pt modelId="{80A00920-825A-475A-837F-4BED1C476E29}" type="pres">
      <dgm:prSet presAssocID="{985C0E51-9A44-4483-8108-C9EF248DCAFB}" presName="arrow" presStyleLbl="bgShp" presStyleIdx="0" presStyleCnt="1"/>
      <dgm:spPr>
        <a:solidFill>
          <a:schemeClr val="accent3"/>
        </a:solidFill>
      </dgm:spPr>
    </dgm:pt>
    <dgm:pt modelId="{A41C7C36-BE59-404F-9415-79FDE13DBC27}" type="pres">
      <dgm:prSet presAssocID="{985C0E51-9A44-4483-8108-C9EF248DCAFB}" presName="arrowDiagram2" presStyleCnt="0"/>
      <dgm:spPr/>
    </dgm:pt>
    <dgm:pt modelId="{2EB1181F-370C-47A8-BC73-10F8F36E610F}" type="pres">
      <dgm:prSet presAssocID="{8DA3C7BF-5140-4A85-9579-04ADA50DC944}" presName="bullet2a" presStyleLbl="node1" presStyleIdx="0" presStyleCnt="2" custScaleX="137869" custScaleY="137869"/>
      <dgm:spPr/>
    </dgm:pt>
    <dgm:pt modelId="{C32C0D47-86F0-4E62-B789-D619AE09FD40}" type="pres">
      <dgm:prSet presAssocID="{8DA3C7BF-5140-4A85-9579-04ADA50DC944}" presName="textBox2a" presStyleLbl="revTx" presStyleIdx="0" presStyleCnt="2" custScaleX="123110" custScaleY="41315" custLinFactNeighborX="135" custLinFactNeighborY="-3472">
        <dgm:presLayoutVars>
          <dgm:bulletEnabled val="1"/>
        </dgm:presLayoutVars>
      </dgm:prSet>
      <dgm:spPr/>
    </dgm:pt>
    <dgm:pt modelId="{3F64D7D7-1928-4FE8-9468-0CC7C47168F8}" type="pres">
      <dgm:prSet presAssocID="{CD9E9CA4-4BDA-4FB0-99A1-84602CAF6430}" presName="bullet2b" presStyleLbl="node1" presStyleIdx="1" presStyleCnt="2" custScaleX="137869" custScaleY="137869"/>
      <dgm:spPr/>
    </dgm:pt>
    <dgm:pt modelId="{5CBE389D-2DC2-4CA0-8BBC-462FD744171D}" type="pres">
      <dgm:prSet presAssocID="{CD9E9CA4-4BDA-4FB0-99A1-84602CAF6430}" presName="textBox2b" presStyleLbl="revTx" presStyleIdx="1" presStyleCnt="2" custScaleX="123110" custScaleY="23500" custLinFactNeighborX="148" custLinFactNeighborY="-20353">
        <dgm:presLayoutVars>
          <dgm:bulletEnabled val="1"/>
        </dgm:presLayoutVars>
      </dgm:prSet>
      <dgm:spPr/>
    </dgm:pt>
  </dgm:ptLst>
  <dgm:cxnLst>
    <dgm:cxn modelId="{318DF5D6-B77C-4284-B5F3-DCA3A1A50DEC}" srcId="{985C0E51-9A44-4483-8108-C9EF248DCAFB}" destId="{8DA3C7BF-5140-4A85-9579-04ADA50DC944}" srcOrd="0" destOrd="0" parTransId="{4D184C50-4097-41CD-BC51-C5E8E7BF1F50}" sibTransId="{87CCB7CA-1FD8-4319-BCCC-F8B757F821FE}"/>
    <dgm:cxn modelId="{6364B4E9-120B-4CA4-AE1F-29C970E680F5}" srcId="{985C0E51-9A44-4483-8108-C9EF248DCAFB}" destId="{CD9E9CA4-4BDA-4FB0-99A1-84602CAF6430}" srcOrd="1" destOrd="0" parTransId="{5CE288C7-1A4A-41DC-9CED-5D00ACDD9D64}" sibTransId="{A032F63B-71A8-4952-B0FF-82A2FE058B56}"/>
    <dgm:cxn modelId="{838005C6-0269-4C8E-A006-B8EDCF4A233D}" type="presOf" srcId="{985C0E51-9A44-4483-8108-C9EF248DCAFB}" destId="{B83FE99D-AF97-4111-8E86-E0C9BD4E0E38}" srcOrd="0" destOrd="0" presId="urn:microsoft.com/office/officeart/2005/8/layout/arrow2"/>
    <dgm:cxn modelId="{C1A03FF1-427C-4F30-9BC8-B9BBD79F7432}" type="presParOf" srcId="{B83FE99D-AF97-4111-8E86-E0C9BD4E0E38}" destId="{80A00920-825A-475A-837F-4BED1C476E29}" srcOrd="0" destOrd="0" presId="urn:microsoft.com/office/officeart/2005/8/layout/arrow2"/>
    <dgm:cxn modelId="{886065F2-F485-4EDF-A102-311998A1FE60}" type="presParOf" srcId="{B83FE99D-AF97-4111-8E86-E0C9BD4E0E38}" destId="{A41C7C36-BE59-404F-9415-79FDE13DBC27}" srcOrd="1" destOrd="0" presId="urn:microsoft.com/office/officeart/2005/8/layout/arrow2"/>
    <dgm:cxn modelId="{270CDFB8-9AAD-424D-8073-76397E36515F}" type="presParOf" srcId="{A41C7C36-BE59-404F-9415-79FDE13DBC27}" destId="{2EB1181F-370C-47A8-BC73-10F8F36E610F}" srcOrd="0" destOrd="1" presId="urn:microsoft.com/office/officeart/2005/8/layout/arrow2"/>
    <dgm:cxn modelId="{F77C7F18-6C70-4ECE-ADD7-7293EB3836BF}" type="presParOf" srcId="{A41C7C36-BE59-404F-9415-79FDE13DBC27}" destId="{C32C0D47-86F0-4E62-B789-D619AE09FD40}" srcOrd="1" destOrd="1" presId="urn:microsoft.com/office/officeart/2005/8/layout/arrow2"/>
    <dgm:cxn modelId="{03C084CD-4953-4CE4-B1D7-795465C2C5F6}" type="presOf" srcId="{8DA3C7BF-5140-4A85-9579-04ADA50DC944}" destId="{C32C0D47-86F0-4E62-B789-D619AE09FD40}" srcOrd="0" destOrd="0" presId="urn:microsoft.com/office/officeart/2005/8/layout/arrow2"/>
    <dgm:cxn modelId="{3A20363F-DE43-41B5-AD2C-9218819DF25E}" type="presParOf" srcId="{A41C7C36-BE59-404F-9415-79FDE13DBC27}" destId="{3F64D7D7-1928-4FE8-9468-0CC7C47168F8}" srcOrd="2" destOrd="1" presId="urn:microsoft.com/office/officeart/2005/8/layout/arrow2"/>
    <dgm:cxn modelId="{CAD1F6E6-854F-410C-85E5-2C18C0AB899B}" type="presParOf" srcId="{A41C7C36-BE59-404F-9415-79FDE13DBC27}" destId="{5CBE389D-2DC2-4CA0-8BBC-462FD744171D}" srcOrd="3" destOrd="1" presId="urn:microsoft.com/office/officeart/2005/8/layout/arrow2"/>
    <dgm:cxn modelId="{B4F5985C-9B6A-484C-97A5-78236CF5BC70}" type="presOf" srcId="{CD9E9CA4-4BDA-4FB0-99A1-84602CAF6430}" destId="{5CBE389D-2DC2-4CA0-8BBC-462FD744171D}" srcOrd="0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Группа 1"/>
      <dsp:cNvGrpSpPr/>
    </dsp:nvGrpSpPr>
    <dsp:grpSpPr>
      <a:xfrm>
        <a:off x="0" y="0"/>
        <a:ext cx="8086725" cy="5464175"/>
        <a:chOff x="0" y="0"/>
        <a:chExt cx="8086725" cy="5464175"/>
      </a:xfrm>
    </dsp:grpSpPr>
    <dsp:sp modelId="{11F5789F-9756-4A94-9903-40F976B82B6A}">
      <dsp:nvSpPr>
        <dsp:cNvPr id="3" name="Рамка 2"/>
        <dsp:cNvSpPr/>
      </dsp:nvSpPr>
      <dsp:spPr bwMode="white">
        <a:xfrm>
          <a:off x="192464" y="1164444"/>
          <a:ext cx="5005683" cy="3562100"/>
        </a:xfrm>
        <a:prstGeom prst="frame">
          <a:avLst>
            <a:gd name="adj1" fmla="val 5450"/>
          </a:avLst>
        </a:prstGeom>
      </dsp:spPr>
      <dsp:style>
        <a:lnRef idx="0">
          <a:schemeClr val="accent1"/>
        </a:lnRef>
        <a:fillRef idx="1">
          <a:schemeClr val="accent1">
            <a:tint val="50000"/>
            <a:alpha val="40000"/>
          </a:schemeClr>
        </a:fillRef>
        <a:effectRef idx="0">
          <a:scrgbClr r="0" g="0" b="0"/>
        </a:effectRef>
        <a:fontRef idx="minor"/>
      </dsp:style>
      <dsp:txXfrm>
        <a:off x="192464" y="1164444"/>
        <a:ext cx="5005683" cy="3562100"/>
      </dsp:txXfrm>
    </dsp:sp>
    <dsp:sp modelId="{E7CA7AC9-D8F3-4747-AFC5-B47D8CFDEAC8}">
      <dsp:nvSpPr>
        <dsp:cNvPr id="7" name="Прямоугольник 6"/>
        <dsp:cNvSpPr/>
      </dsp:nvSpPr>
      <dsp:spPr bwMode="white">
        <a:xfrm>
          <a:off x="399613" y="1252817"/>
          <a:ext cx="4813219" cy="3369436"/>
        </a:xfrm>
        <a:prstGeom prst="rect">
          <a:avLst/>
        </a:prstGeom>
        <a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</dsp:spPr>
      <dsp:style>
        <a:lnRef idx="2">
          <a:schemeClr val="lt1"/>
        </a:lnRef>
        <a:fillRef idx="1">
          <a:schemeClr val="accent1">
            <a:tint val="50000"/>
          </a:schemeClr>
        </a:fillRef>
        <a:effectRef idx="0">
          <a:scrgbClr r="0" g="0" b="0"/>
        </a:effectRef>
        <a:fontRef idx="minor"/>
      </dsp:style>
      <dsp:txXfrm>
        <a:off x="399613" y="1252817"/>
        <a:ext cx="4813219" cy="3369436"/>
      </dsp:txXfrm>
    </dsp:sp>
    <dsp:sp modelId="{87B2521F-BCDB-46DD-BA5F-BD657470F55A}">
      <dsp:nvSpPr>
        <dsp:cNvPr id="4" name="Прямоугольник 3"/>
        <dsp:cNvSpPr/>
      </dsp:nvSpPr>
      <dsp:spPr bwMode="white">
        <a:xfrm>
          <a:off x="388163" y="4108263"/>
          <a:ext cx="4617520" cy="422825"/>
        </a:xfrm>
        <a:prstGeom prst="rect">
          <a:avLst/>
        </a:prstGeom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lIns="182880" tIns="68580" rIns="182880" bIns="68580" anchor="ctr"/>
        <a:lstStyle>
          <a:lvl1pPr algn="l">
            <a:defRPr sz="1800"/>
          </a:lvl1pPr>
          <a:lvl2pPr marL="114300" indent="-114300" algn="l">
            <a:defRPr sz="1400"/>
          </a:lvl2pPr>
          <a:lvl3pPr marL="228600" indent="-114300" algn="l">
            <a:defRPr sz="1400"/>
          </a:lvl3pPr>
          <a:lvl4pPr marL="342900" indent="-114300" algn="l">
            <a:defRPr sz="1400"/>
          </a:lvl4pPr>
          <a:lvl5pPr marL="457200" indent="-114300" algn="l">
            <a:defRPr sz="1400"/>
          </a:lvl5pPr>
          <a:lvl6pPr marL="571500" indent="-114300" algn="l">
            <a:defRPr sz="1400"/>
          </a:lvl6pPr>
          <a:lvl7pPr marL="685800" indent="-114300" algn="l">
            <a:defRPr sz="1400"/>
          </a:lvl7pPr>
          <a:lvl8pPr marL="800100" indent="-114300" algn="l">
            <a:defRPr sz="1400"/>
          </a:lvl8pPr>
          <a:lvl9pPr marL="914400" indent="-114300" algn="l">
            <a:defRPr sz="14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ru-RU">
            <a:solidFill>
              <a:schemeClr val="tx1"/>
            </a:solidFill>
          </a:endParaRPr>
        </a:p>
      </dsp:txBody>
      <dsp:txXfrm>
        <a:off x="388163" y="4108263"/>
        <a:ext cx="4617520" cy="422825"/>
      </dsp:txXfrm>
    </dsp:sp>
    <dsp:sp modelId="{75630F58-BB08-4D27-AC1D-02D40BC229DF}">
      <dsp:nvSpPr>
        <dsp:cNvPr id="5" name="Прямоугольник 4"/>
        <dsp:cNvSpPr/>
      </dsp:nvSpPr>
      <dsp:spPr bwMode="white">
        <a:xfrm>
          <a:off x="5401932" y="1164444"/>
          <a:ext cx="2288543" cy="3562100"/>
        </a:xfrm>
        <a:prstGeom prst="rect">
          <a:avLst/>
        </a:prstGeom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lIns="0" tIns="0" rIns="0" bIns="0" anchor="t"/>
        <a:lstStyle>
          <a:lvl1pPr algn="l">
            <a:defRPr sz="6500"/>
          </a:lvl1pPr>
          <a:lvl2pPr marL="285750" indent="-285750" algn="l">
            <a:defRPr sz="5100"/>
          </a:lvl2pPr>
          <a:lvl3pPr marL="571500" indent="-285750" algn="l">
            <a:defRPr sz="5100"/>
          </a:lvl3pPr>
          <a:lvl4pPr marL="857250" indent="-285750" algn="l">
            <a:defRPr sz="5100"/>
          </a:lvl4pPr>
          <a:lvl5pPr marL="1143000" indent="-285750" algn="l">
            <a:defRPr sz="5100"/>
          </a:lvl5pPr>
          <a:lvl6pPr marL="1428750" indent="-285750" algn="l">
            <a:defRPr sz="5100"/>
          </a:lvl6pPr>
          <a:lvl7pPr marL="1714500" indent="-285750" algn="l">
            <a:defRPr sz="5100"/>
          </a:lvl7pPr>
          <a:lvl8pPr marL="2000250" indent="-285750" algn="l">
            <a:defRPr sz="5100"/>
          </a:lvl8pPr>
          <a:lvl9pPr marL="2286000" indent="-285750" algn="l">
            <a:defRPr sz="5100"/>
          </a:lvl9pPr>
        </a:lstStyle>
        <a:p>
          <a:endParaRPr>
            <a:solidFill>
              <a:schemeClr val="tx1"/>
            </a:solidFill>
          </a:endParaRPr>
        </a:p>
      </dsp:txBody>
      <dsp:txXfrm>
        <a:off x="5401932" y="1164444"/>
        <a:ext cx="2288543" cy="3562100"/>
      </dsp:txXfrm>
    </dsp:sp>
    <dsp:sp modelId="{369DF05C-8DF7-4B1F-8880-01804F454C1F}">
      <dsp:nvSpPr>
        <dsp:cNvPr id="6" name="Прямоугольник 5" hidden="1"/>
        <dsp:cNvSpPr/>
      </dsp:nvSpPr>
      <dsp:spPr bwMode="white">
        <a:xfrm>
          <a:off x="7894261" y="1164444"/>
          <a:ext cx="192464" cy="3562100"/>
        </a:xfrm>
        <a:prstGeom prst="rect">
          <a:avLst/>
        </a:prstGeom>
      </dsp:spPr>
      <dsp:style>
        <a:lnRef idx="0">
          <a:schemeClr val="accent1"/>
        </a:lnRef>
        <a:fillRef idx="1">
          <a:schemeClr val="accent1">
            <a:tint val="50000"/>
            <a:alpha val="40000"/>
          </a:schemeClr>
        </a:fillRef>
        <a:effectRef idx="0">
          <a:scrgbClr r="0" g="0" b="0"/>
        </a:effectRef>
        <a:fontRef idx="minor"/>
      </dsp:style>
      <dsp:txXfrm>
        <a:off x="7894261" y="1164444"/>
        <a:ext cx="192464" cy="35621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Группа 1"/>
      <dsp:cNvGrpSpPr/>
    </dsp:nvGrpSpPr>
    <dsp:grpSpPr>
      <a:xfrm>
        <a:off x="0" y="0"/>
        <a:ext cx="6012851" cy="3758032"/>
        <a:chOff x="0" y="0"/>
        <a:chExt cx="6012851" cy="3758032"/>
      </a:xfrm>
    </dsp:grpSpPr>
    <dsp:sp modelId="{80A00920-825A-475A-837F-4BED1C476E29}">
      <dsp:nvSpPr>
        <dsp:cNvPr id="3" name="Фигура 2"/>
        <dsp:cNvSpPr/>
      </dsp:nvSpPr>
      <dsp:spPr bwMode="white">
        <a:xfrm>
          <a:off x="0" y="656477"/>
          <a:ext cx="6012851" cy="3758032"/>
        </a:xfrm>
        <a:prstGeom prst="swooshArrow">
          <a:avLst>
            <a:gd name="adj1" fmla="val 25000"/>
            <a:gd name="adj2" fmla="val 25000"/>
          </a:avLst>
        </a:prstGeom>
        <a:solidFill>
          <a:schemeClr val="accent3"/>
        </a:solidFill>
      </dsp:spPr>
      <dsp:style>
        <a:lnRef idx="0">
          <a:schemeClr val="dk1"/>
        </a:lnRef>
        <a:fillRef idx="1">
          <a:schemeClr val="dk1">
            <a:tint val="40000"/>
          </a:schemeClr>
        </a:fillRef>
        <a:effectRef idx="0">
          <a:scrgbClr r="0" g="0" b="0"/>
        </a:effectRef>
        <a:fontRef idx="minor"/>
      </dsp:style>
      <dsp:txXfrm>
        <a:off x="0" y="656477"/>
        <a:ext cx="6012851" cy="3758032"/>
      </dsp:txXfrm>
    </dsp:sp>
    <dsp:sp modelId="{2EB1181F-370C-47A8-BC73-10F8F36E610F}">
      <dsp:nvSpPr>
        <dsp:cNvPr id="4" name="Овал 3"/>
        <dsp:cNvSpPr/>
      </dsp:nvSpPr>
      <dsp:spPr bwMode="white">
        <a:xfrm>
          <a:off x="1358140" y="2664757"/>
          <a:ext cx="290145" cy="290145"/>
        </a:xfrm>
        <a:prstGeom prst="ellipse">
          <a:avLst/>
        </a:prstGeom>
      </dsp:spPr>
      <dsp:style>
        <a:lnRef idx="2">
          <a:schemeClr val="dk1">
            <a:shade val="80000"/>
          </a:schemeClr>
        </a:lnRef>
        <a:fillRef idx="1">
          <a:schemeClr val="lt1"/>
        </a:fillRef>
        <a:effectRef idx="0">
          <a:scrgbClr r="0" g="0" b="0"/>
        </a:effectRef>
        <a:fontRef idx="minor">
          <a:schemeClr val="lt1"/>
        </a:fontRef>
      </dsp:style>
      <dsp:txXfrm>
        <a:off x="1358140" y="2664757"/>
        <a:ext cx="290145" cy="290145"/>
      </dsp:txXfrm>
    </dsp:sp>
    <dsp:sp modelId="{C32C0D47-86F0-4E62-B789-D619AE09FD40}">
      <dsp:nvSpPr>
        <dsp:cNvPr id="5" name="Прямоугольник 4"/>
        <dsp:cNvSpPr/>
      </dsp:nvSpPr>
      <dsp:spPr bwMode="white">
        <a:xfrm>
          <a:off x="1505356" y="2674976"/>
          <a:ext cx="1954177" cy="1604680"/>
        </a:xfrm>
        <a:prstGeom prst="rect">
          <a:avLst/>
        </a:prstGeom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lIns="153741" tIns="0" rIns="0" bIns="0" anchor="t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b="1" dirty="0">
              <a:solidFill>
                <a:schemeClr val="tx1"/>
              </a:solidFill>
            </a:rPr>
            <a:t>СТАРТ </a:t>
          </a:r>
          <a:br>
            <a:rPr lang="ru-RU" sz="3200" b="1" dirty="0">
              <a:solidFill>
                <a:schemeClr val="tx1"/>
              </a:solidFill>
            </a:rPr>
          </a:br>
          <a:r>
            <a:rPr lang="ru-RU" sz="3200" b="1" dirty="0">
              <a:solidFill>
                <a:schemeClr val="tx1"/>
              </a:solidFill>
            </a:rPr>
            <a:t>25.03.2024.</a:t>
          </a:r>
          <a:endParaRPr lang="ru-RU" sz="3200" dirty="0">
            <a:solidFill>
              <a:schemeClr val="tx1"/>
            </a:solidFill>
          </a:endParaRPr>
        </a:p>
      </dsp:txBody>
      <dsp:txXfrm>
        <a:off x="1505356" y="2674976"/>
        <a:ext cx="1954177" cy="1604680"/>
      </dsp:txXfrm>
    </dsp:sp>
    <dsp:sp modelId="{3F64D7D7-1928-4FE8-9468-0CC7C47168F8}">
      <dsp:nvSpPr>
        <dsp:cNvPr id="6" name="Овал 5"/>
        <dsp:cNvSpPr/>
      </dsp:nvSpPr>
      <dsp:spPr bwMode="white">
        <a:xfrm>
          <a:off x="3268822" y="1677996"/>
          <a:ext cx="497391" cy="497391"/>
        </a:xfrm>
        <a:prstGeom prst="ellipse">
          <a:avLst/>
        </a:prstGeom>
      </dsp:spPr>
      <dsp:style>
        <a:lnRef idx="2">
          <a:schemeClr val="dk1">
            <a:shade val="80000"/>
          </a:schemeClr>
        </a:lnRef>
        <a:fillRef idx="1">
          <a:schemeClr val="lt1"/>
        </a:fillRef>
        <a:effectRef idx="0">
          <a:scrgbClr r="0" g="0" b="0"/>
        </a:effectRef>
        <a:fontRef idx="minor">
          <a:schemeClr val="lt1"/>
        </a:fontRef>
      </dsp:style>
      <dsp:txXfrm>
        <a:off x="3268822" y="1677996"/>
        <a:ext cx="497391" cy="497391"/>
      </dsp:txXfrm>
    </dsp:sp>
    <dsp:sp modelId="{5CBE389D-2DC2-4CA0-8BBC-462FD744171D}">
      <dsp:nvSpPr>
        <dsp:cNvPr id="7" name="Прямоугольник 6"/>
        <dsp:cNvSpPr/>
      </dsp:nvSpPr>
      <dsp:spPr bwMode="white">
        <a:xfrm>
          <a:off x="3519867" y="0"/>
          <a:ext cx="1954177" cy="2487817"/>
        </a:xfrm>
        <a:prstGeom prst="rect">
          <a:avLst/>
        </a:prstGeom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lIns="263557" tIns="0" rIns="0" bIns="0" anchor="t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b="1" dirty="0">
              <a:solidFill>
                <a:schemeClr val="tx1"/>
              </a:solidFill>
            </a:rPr>
            <a:t>ФИНАЛ 21.11.2024.</a:t>
          </a:r>
          <a:endParaRPr lang="ru-RU" sz="3200" dirty="0">
            <a:solidFill>
              <a:schemeClr val="tx1"/>
            </a:solidFill>
          </a:endParaRPr>
        </a:p>
      </dsp:txBody>
      <dsp:txXfrm>
        <a:off x="3519867" y="0"/>
        <a:ext cx="1954177" cy="24878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napshotPictureList">
  <dgm:title val=""/>
  <dgm:desc val=""/>
  <dgm:catLst>
    <dgm:cat type="picture" pri="3000"/>
    <dgm:cat type="pictureconvert" pri="3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snake">
      <dgm:param type="grDir" val="tL"/>
      <dgm:param type="flowDir" val="col"/>
    </dgm:alg>
    <dgm:shape xmlns:r="http://schemas.openxmlformats.org/officeDocument/2006/relationships" r:blip="">
      <dgm:adjLst/>
    </dgm:shape>
    <dgm:constrLst>
      <dgm:constr type="primFontSz" for="des" forName="ChildText" refType="primFontSz" refFor="des" refForName="ParentText" op="lte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2.0273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ParentAccentShape" refType="w" fact="0.0238"/>
              <dgm:constr type="t" for="ch" forName="ParentAccentShape" refType="h" fact="0.107"/>
              <dgm:constr type="w" for="ch" forName="ParentAccentShape" refType="w" fact="0.619"/>
              <dgm:constr type="h" for="ch" forName="ParentAccentShape" refType="h" fact="0.893"/>
              <dgm:constr type="l" for="ch" forName="ParentText" refType="w" fact="0.048"/>
              <dgm:constr type="t" for="ch" forName="ParentText" refType="h" fact="0.845"/>
              <dgm:constr type="w" for="ch" forName="ParentText" refType="w" fact="0.571"/>
              <dgm:constr type="h" for="ch" forName="ParentText" refType="h" fact="0.106"/>
              <dgm:constr type="l" for="ch" forName="ChildText" refType="w" fact="0.668"/>
              <dgm:constr type="t" for="ch" forName="ChildText" refType="h" fact="0.107"/>
              <dgm:constr type="w" for="ch" forName="ChildText" refType="w" fact="0.283"/>
              <dgm:constr type="h" for="ch" forName="ChildText" refType="h" fact="0.893"/>
              <dgm:constr type="l" for="ch" forName="ChildAccentShape" refType="w" fact="0.9762"/>
              <dgm:constr type="t" for="ch" forName="ChildAccentShape" refType="h" fact="0.107"/>
              <dgm:constr type="w" for="ch" forName="ChildAccentShape" refType="w" fact="0.0238"/>
              <dgm:constr type="h" for="ch" forName="ChildAccentShape" refType="h" fact="0.893"/>
              <dgm:constr type="l" for="ch" forName="Image" refType="w" fact="0"/>
              <dgm:constr type="t" for="ch" forName="Image" refType="h" fact="0"/>
              <dgm:constr type="w" for="ch" forName="Image" refType="w" fact="0.5952"/>
              <dgm:constr type="h" for="ch" forName="Image" refType="h" fact="0.8447"/>
            </dgm:constrLst>
          </dgm:if>
          <dgm:else name="Name3">
            <dgm:constrLst>
              <dgm:constr type="l" for="ch" forName="ParentAccentShape" refType="w" fact="0.3572"/>
              <dgm:constr type="t" for="ch" forName="ParentAccentShape" refType="h" fact="0.107"/>
              <dgm:constr type="w" for="ch" forName="ParentAccentShape" refType="w" fact="0.619"/>
              <dgm:constr type="h" for="ch" forName="ParentAccentShape" refType="h" fact="0.893"/>
              <dgm:constr type="l" for="ch" forName="ParentText" refType="w" fact="0.381"/>
              <dgm:constr type="t" for="ch" forName="ParentText" refType="h" fact="0.845"/>
              <dgm:constr type="w" for="ch" forName="ParentText" refType="w" fact="0.571"/>
              <dgm:constr type="h" for="ch" forName="ParentText" refType="h" fact="0.106"/>
              <dgm:constr type="l" for="ch" forName="ChildText" refType="w" fact="0.049"/>
              <dgm:constr type="t" for="ch" forName="ChildText" refType="h" fact="0.107"/>
              <dgm:constr type="w" for="ch" forName="ChildText" refType="w" fact="0.283"/>
              <dgm:constr type="h" for="ch" forName="ChildText" refType="h" fact="0.893"/>
              <dgm:constr type="l" for="ch" forName="ChildAccentShape" refType="w" fact="0"/>
              <dgm:constr type="t" for="ch" forName="ChildAccentShape" refType="h" fact="0.107"/>
              <dgm:constr type="w" for="ch" forName="ChildAccentShape" refType="w" fact="0.0238"/>
              <dgm:constr type="h" for="ch" forName="ChildAccentShape" refType="h" fact="0.893"/>
              <dgm:constr type="l" for="ch" forName="Image" refType="w" fact="0.4048"/>
              <dgm:constr type="t" for="ch" forName="Image" refType="h" fact="0"/>
              <dgm:constr type="w" for="ch" forName="Image" refType="w" fact="0.5952"/>
              <dgm:constr type="h" for="ch" forName="Image" refType="h" fact="0.8447"/>
            </dgm:constrLst>
          </dgm:else>
        </dgm:choose>
        <dgm:layoutNode name="ParentAccentShape" styleLbl="trBgShp">
          <dgm:alg type="sp"/>
          <dgm:shape xmlns:r="http://schemas.openxmlformats.org/officeDocument/2006/relationships" type="frame" r:blip="" zOrderOff="-10">
            <dgm:adjLst>
              <dgm:adj idx="1" val="0.0545"/>
            </dgm:adjLst>
          </dgm:shape>
          <dgm:presOf/>
        </dgm:layoutNode>
        <dgm:layoutNode name="ParentText" styleLbl="revTx">
          <dgm:varLst>
            <dgm:chMax val="1"/>
            <dgm:chPref val="1"/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 zOrderOff="10">
            <dgm:adjLst/>
          </dgm:shape>
          <dgm:presOf axis="self" ptType="node"/>
          <dgm:constrLst>
            <dgm:constr type="lMarg" refType="primFontSz" fact="0.8"/>
            <dgm:constr type="rMarg" refType="primFontSz" fact="0.8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" styleLbl="revTx">
          <dgm:varLst>
            <dgm:chMax val="0"/>
            <dgm:chPref val="0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 zOrderOff="10">
            <dgm:adjLst/>
          </dgm:shape>
          <dgm:choose name="Name4">
            <dgm:if name="Name5" axis="ch" ptType="node" func="cnt" op="gte" val="1">
              <dgm:presOf axis="des" ptType="node"/>
            </dgm:if>
            <dgm:else name="Name6">
              <dgm:presOf/>
            </dgm:else>
          </dgm:choose>
          <dgm:constrLst>
            <dgm:constr type="lMarg" refType="primFontSz" fact="0"/>
            <dgm:constr type="rMarg" refType="primFontSz" fact="0"/>
            <dgm:constr type="tMarg" refType="primFontSz" fact="0"/>
            <dgm:constr type="bMarg" refType="primFontSz" fact="0"/>
          </dgm:constrLst>
          <dgm:ruleLst>
            <dgm:rule type="primFontSz" val="5" fact="NaN" max="NaN"/>
          </dgm:ruleLst>
        </dgm:layoutNode>
        <dgm:layoutNode name="ChildAccentShape" styleLbl="trBgShp">
          <dgm:alg type="sp"/>
          <dgm:choose name="Name7">
            <dgm:if name="Name8" axis="ch" ptType="node" func="cnt" op="gte" val="1">
              <dgm:shape xmlns:r="http://schemas.openxmlformats.org/officeDocument/2006/relationships" type="rect" r:blip="" zOrderOff="-10">
                <dgm:adjLst/>
              </dgm:shape>
            </dgm:if>
            <dgm:else name="Name9">
              <dgm:shape xmlns:r="http://schemas.openxmlformats.org/officeDocument/2006/relationships" type="rect" r:blip="" hideGeom="1">
                <dgm:adjLst/>
              </dgm:shape>
            </dgm:else>
          </dgm:choose>
          <dgm:presOf/>
        </dgm:layoutNode>
        <dgm:layoutNode name="Image" styleLbl="align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parTxLTRAlign" val="r"/>
                    <dgm:param type="parTxRTLAlign" val="r"/>
                    <dgm:param type="txAnchorVert" val="t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15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19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28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32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45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49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58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62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71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75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88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92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101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105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114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118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127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131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144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148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157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161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170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174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183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187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196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200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A367B6-D0BA-4864-9E35-FD6592C8EB76}" type="datetimeFigureOut">
              <a:rPr lang="ru-RU" smtClean="0"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B9257E-EEA0-473B-8A41-D68B421815C9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67F013-BDC3-ED4A-A141-8347DD29BA18}" type="datetimeFigureOut">
              <a:rPr lang="ru-RU" smtClean="0"/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92ACD0-E273-7149-A0E2-DA141840B16B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92ACD0-E273-7149-A0E2-DA141840B16B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92ACD0-E273-7149-A0E2-DA141840B16B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92ACD0-E273-7149-A0E2-DA141840B16B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92ACD0-E273-7149-A0E2-DA141840B16B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92ACD0-E273-7149-A0E2-DA141840B16B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92ACD0-E273-7149-A0E2-DA141840B16B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854201"/>
            <a:ext cx="9144000" cy="1655762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dirty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0C086-6C06-9F47-A33B-192100A95804}" type="datetime1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D8645-6152-FF45-A90E-AD3F58883228}" type="slidenum">
              <a:rPr lang="ru-RU" smtClean="0"/>
            </a:fld>
            <a:endParaRPr lang="ru-RU"/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0" y="-792177"/>
            <a:ext cx="12192000" cy="2665412"/>
            <a:chOff x="0" y="-792177"/>
            <a:chExt cx="12187321" cy="2665412"/>
          </a:xfrm>
        </p:grpSpPr>
        <p:sp>
          <p:nvSpPr>
            <p:cNvPr id="8" name="Прямоугольный треугольник 7"/>
            <p:cNvSpPr/>
            <p:nvPr/>
          </p:nvSpPr>
          <p:spPr>
            <a:xfrm flipH="1" flipV="1">
              <a:off x="6905475" y="0"/>
              <a:ext cx="5281846" cy="1287067"/>
            </a:xfrm>
            <a:prstGeom prst="rtTriangle">
              <a:avLst/>
            </a:prstGeom>
            <a:solidFill>
              <a:srgbClr val="173C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975"/>
            </a:p>
          </p:txBody>
        </p:sp>
        <p:sp>
          <p:nvSpPr>
            <p:cNvPr id="9" name="Прямоугольный треугольник 8"/>
            <p:cNvSpPr/>
            <p:nvPr/>
          </p:nvSpPr>
          <p:spPr>
            <a:xfrm flipV="1">
              <a:off x="0" y="-2327"/>
              <a:ext cx="11493439" cy="1406609"/>
            </a:xfrm>
            <a:prstGeom prst="rtTriangle">
              <a:avLst/>
            </a:prstGeom>
            <a:solidFill>
              <a:srgbClr val="3CA0FC"/>
            </a:solidFill>
            <a:ln>
              <a:noFill/>
            </a:ln>
            <a:effectLst>
              <a:outerShdw blurRad="228600" dist="25400" dir="3300000" sx="107000" sy="107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975" dirty="0"/>
            </a:p>
          </p:txBody>
        </p:sp>
        <p:sp>
          <p:nvSpPr>
            <p:cNvPr id="10" name="Прямоугольный треугольник 9"/>
            <p:cNvSpPr/>
            <p:nvPr/>
          </p:nvSpPr>
          <p:spPr>
            <a:xfrm flipV="1">
              <a:off x="0" y="-2327"/>
              <a:ext cx="3262968" cy="1244945"/>
            </a:xfrm>
            <a:prstGeom prst="rtTriangle">
              <a:avLst/>
            </a:prstGeom>
            <a:solidFill>
              <a:srgbClr val="173C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975" dirty="0"/>
            </a:p>
          </p:txBody>
        </p:sp>
        <p:sp>
          <p:nvSpPr>
            <p:cNvPr id="11" name="Прямоугольный треугольник 10"/>
            <p:cNvSpPr/>
            <p:nvPr/>
          </p:nvSpPr>
          <p:spPr>
            <a:xfrm flipV="1">
              <a:off x="0" y="-2327"/>
              <a:ext cx="2084904" cy="527614"/>
            </a:xfrm>
            <a:prstGeom prst="rtTriangle">
              <a:avLst/>
            </a:prstGeom>
            <a:solidFill>
              <a:srgbClr val="EE46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975" dirty="0"/>
            </a:p>
          </p:txBody>
        </p:sp>
        <p:sp>
          <p:nvSpPr>
            <p:cNvPr id="12" name="Полилиния 8"/>
            <p:cNvSpPr/>
            <p:nvPr/>
          </p:nvSpPr>
          <p:spPr>
            <a:xfrm rot="1147370">
              <a:off x="3017483" y="-632946"/>
              <a:ext cx="3323583" cy="2506181"/>
            </a:xfrm>
            <a:custGeom>
              <a:avLst/>
              <a:gdLst>
                <a:gd name="connsiteX0" fmla="*/ 332622 w 2702488"/>
                <a:gd name="connsiteY0" fmla="*/ 933720 h 2264207"/>
                <a:gd name="connsiteX1" fmla="*/ 2702488 w 2702488"/>
                <a:gd name="connsiteY1" fmla="*/ 0 h 2264207"/>
                <a:gd name="connsiteX2" fmla="*/ 2136437 w 2702488"/>
                <a:gd name="connsiteY2" fmla="*/ 2264207 h 2264207"/>
                <a:gd name="connsiteX3" fmla="*/ 0 w 2702488"/>
                <a:gd name="connsiteY3" fmla="*/ 2264207 h 2264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02488" h="2264207">
                  <a:moveTo>
                    <a:pt x="332622" y="933720"/>
                  </a:moveTo>
                  <a:lnTo>
                    <a:pt x="2702488" y="0"/>
                  </a:lnTo>
                  <a:lnTo>
                    <a:pt x="2136437" y="2264207"/>
                  </a:lnTo>
                  <a:lnTo>
                    <a:pt x="0" y="2264207"/>
                  </a:lnTo>
                  <a:close/>
                </a:path>
              </a:pathLst>
            </a:custGeom>
            <a:solidFill>
              <a:schemeClr val="bg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 sz="1975"/>
            </a:p>
          </p:txBody>
        </p:sp>
        <p:sp>
          <p:nvSpPr>
            <p:cNvPr id="13" name="Полилиния 9"/>
            <p:cNvSpPr/>
            <p:nvPr/>
          </p:nvSpPr>
          <p:spPr>
            <a:xfrm rot="1177888">
              <a:off x="7255922" y="-792177"/>
              <a:ext cx="4335348" cy="2506181"/>
            </a:xfrm>
            <a:custGeom>
              <a:avLst/>
              <a:gdLst>
                <a:gd name="connsiteX0" fmla="*/ 339987 w 3525179"/>
                <a:gd name="connsiteY0" fmla="*/ 1221639 h 2264207"/>
                <a:gd name="connsiteX1" fmla="*/ 3162849 w 3525179"/>
                <a:gd name="connsiteY1" fmla="*/ 109441 h 2264207"/>
                <a:gd name="connsiteX2" fmla="*/ 3525179 w 3525179"/>
                <a:gd name="connsiteY2" fmla="*/ 0 h 2264207"/>
                <a:gd name="connsiteX3" fmla="*/ 2786811 w 3525179"/>
                <a:gd name="connsiteY3" fmla="*/ 2264207 h 2264207"/>
                <a:gd name="connsiteX4" fmla="*/ 0 w 3525179"/>
                <a:gd name="connsiteY4" fmla="*/ 2264207 h 2264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25179" h="2264207">
                  <a:moveTo>
                    <a:pt x="339987" y="1221639"/>
                  </a:moveTo>
                  <a:lnTo>
                    <a:pt x="3162849" y="109441"/>
                  </a:lnTo>
                  <a:lnTo>
                    <a:pt x="3525179" y="0"/>
                  </a:lnTo>
                  <a:lnTo>
                    <a:pt x="2786811" y="2264207"/>
                  </a:lnTo>
                  <a:lnTo>
                    <a:pt x="0" y="2264207"/>
                  </a:lnTo>
                  <a:close/>
                </a:path>
              </a:pathLst>
            </a:custGeom>
            <a:solidFill>
              <a:schemeClr val="bg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 sz="1975"/>
            </a:p>
          </p:txBody>
        </p:sp>
      </p:grpSp>
      <p:grpSp>
        <p:nvGrpSpPr>
          <p:cNvPr id="14" name="Группа 13"/>
          <p:cNvGrpSpPr/>
          <p:nvPr userDrawn="1"/>
        </p:nvGrpSpPr>
        <p:grpSpPr>
          <a:xfrm>
            <a:off x="0" y="4988886"/>
            <a:ext cx="12192000" cy="2665412"/>
            <a:chOff x="0" y="4982090"/>
            <a:chExt cx="12187321" cy="2665412"/>
          </a:xfrm>
        </p:grpSpPr>
        <p:sp>
          <p:nvSpPr>
            <p:cNvPr id="15" name="Прямоугольный треугольник 14"/>
            <p:cNvSpPr/>
            <p:nvPr/>
          </p:nvSpPr>
          <p:spPr>
            <a:xfrm rot="10800000" flipH="1" flipV="1">
              <a:off x="0" y="5568258"/>
              <a:ext cx="5281846" cy="1287067"/>
            </a:xfrm>
            <a:prstGeom prst="rtTriangle">
              <a:avLst/>
            </a:prstGeom>
            <a:solidFill>
              <a:srgbClr val="173C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975"/>
            </a:p>
          </p:txBody>
        </p:sp>
        <p:sp>
          <p:nvSpPr>
            <p:cNvPr id="16" name="Прямоугольный треугольник 15"/>
            <p:cNvSpPr/>
            <p:nvPr/>
          </p:nvSpPr>
          <p:spPr>
            <a:xfrm rot="10800000" flipV="1">
              <a:off x="693882" y="5451043"/>
              <a:ext cx="11493439" cy="1406609"/>
            </a:xfrm>
            <a:prstGeom prst="rtTriangle">
              <a:avLst/>
            </a:prstGeom>
            <a:solidFill>
              <a:srgbClr val="3CA0FC"/>
            </a:solidFill>
            <a:ln>
              <a:noFill/>
            </a:ln>
            <a:effectLst>
              <a:outerShdw blurRad="190500" dist="127000" dir="16200000" rotWithShape="0">
                <a:prstClr val="black">
                  <a:alpha val="3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975" dirty="0"/>
            </a:p>
          </p:txBody>
        </p:sp>
        <p:sp>
          <p:nvSpPr>
            <p:cNvPr id="17" name="Прямоугольный треугольник 16"/>
            <p:cNvSpPr/>
            <p:nvPr/>
          </p:nvSpPr>
          <p:spPr>
            <a:xfrm rot="10800000" flipV="1">
              <a:off x="8924353" y="5612707"/>
              <a:ext cx="3262968" cy="1244945"/>
            </a:xfrm>
            <a:prstGeom prst="rtTriangle">
              <a:avLst/>
            </a:prstGeom>
            <a:solidFill>
              <a:srgbClr val="173C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975" dirty="0"/>
            </a:p>
          </p:txBody>
        </p:sp>
        <p:sp>
          <p:nvSpPr>
            <p:cNvPr id="18" name="Прямоугольный треугольник 17"/>
            <p:cNvSpPr/>
            <p:nvPr/>
          </p:nvSpPr>
          <p:spPr>
            <a:xfrm rot="10800000" flipV="1">
              <a:off x="10102417" y="6330038"/>
              <a:ext cx="2084904" cy="527614"/>
            </a:xfrm>
            <a:prstGeom prst="rtTriangle">
              <a:avLst/>
            </a:prstGeom>
            <a:solidFill>
              <a:srgbClr val="EE46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975" dirty="0"/>
            </a:p>
          </p:txBody>
        </p:sp>
        <p:sp>
          <p:nvSpPr>
            <p:cNvPr id="19" name="Полилиния 16"/>
            <p:cNvSpPr/>
            <p:nvPr/>
          </p:nvSpPr>
          <p:spPr>
            <a:xfrm rot="11947370">
              <a:off x="5846255" y="4982090"/>
              <a:ext cx="3323583" cy="2506181"/>
            </a:xfrm>
            <a:custGeom>
              <a:avLst/>
              <a:gdLst>
                <a:gd name="connsiteX0" fmla="*/ 332622 w 2702488"/>
                <a:gd name="connsiteY0" fmla="*/ 933720 h 2264207"/>
                <a:gd name="connsiteX1" fmla="*/ 2702488 w 2702488"/>
                <a:gd name="connsiteY1" fmla="*/ 0 h 2264207"/>
                <a:gd name="connsiteX2" fmla="*/ 2136437 w 2702488"/>
                <a:gd name="connsiteY2" fmla="*/ 2264207 h 2264207"/>
                <a:gd name="connsiteX3" fmla="*/ 0 w 2702488"/>
                <a:gd name="connsiteY3" fmla="*/ 2264207 h 2264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02488" h="2264207">
                  <a:moveTo>
                    <a:pt x="332622" y="933720"/>
                  </a:moveTo>
                  <a:lnTo>
                    <a:pt x="2702488" y="0"/>
                  </a:lnTo>
                  <a:lnTo>
                    <a:pt x="2136437" y="2264207"/>
                  </a:lnTo>
                  <a:lnTo>
                    <a:pt x="0" y="2264207"/>
                  </a:lnTo>
                  <a:close/>
                </a:path>
              </a:pathLst>
            </a:custGeom>
            <a:solidFill>
              <a:schemeClr val="bg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 sz="1975"/>
            </a:p>
          </p:txBody>
        </p:sp>
        <p:sp>
          <p:nvSpPr>
            <p:cNvPr id="20" name="Полилиния 17"/>
            <p:cNvSpPr/>
            <p:nvPr/>
          </p:nvSpPr>
          <p:spPr>
            <a:xfrm rot="11977888">
              <a:off x="596051" y="5141321"/>
              <a:ext cx="4335348" cy="2506181"/>
            </a:xfrm>
            <a:custGeom>
              <a:avLst/>
              <a:gdLst>
                <a:gd name="connsiteX0" fmla="*/ 339987 w 3525179"/>
                <a:gd name="connsiteY0" fmla="*/ 1221639 h 2264207"/>
                <a:gd name="connsiteX1" fmla="*/ 3162849 w 3525179"/>
                <a:gd name="connsiteY1" fmla="*/ 109441 h 2264207"/>
                <a:gd name="connsiteX2" fmla="*/ 3525179 w 3525179"/>
                <a:gd name="connsiteY2" fmla="*/ 0 h 2264207"/>
                <a:gd name="connsiteX3" fmla="*/ 2786811 w 3525179"/>
                <a:gd name="connsiteY3" fmla="*/ 2264207 h 2264207"/>
                <a:gd name="connsiteX4" fmla="*/ 0 w 3525179"/>
                <a:gd name="connsiteY4" fmla="*/ 2264207 h 2264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25179" h="2264207">
                  <a:moveTo>
                    <a:pt x="339987" y="1221639"/>
                  </a:moveTo>
                  <a:lnTo>
                    <a:pt x="3162849" y="109441"/>
                  </a:lnTo>
                  <a:lnTo>
                    <a:pt x="3525179" y="0"/>
                  </a:lnTo>
                  <a:lnTo>
                    <a:pt x="2786811" y="2264207"/>
                  </a:lnTo>
                  <a:lnTo>
                    <a:pt x="0" y="2264207"/>
                  </a:lnTo>
                  <a:close/>
                </a:path>
              </a:pathLst>
            </a:custGeom>
            <a:solidFill>
              <a:schemeClr val="bg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 sz="1975"/>
            </a:p>
          </p:txBody>
        </p:sp>
      </p:grpSp>
      <p:pic>
        <p:nvPicPr>
          <p:cNvPr id="21" name="Рисунок 2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14442" y="1185411"/>
            <a:ext cx="3041090" cy="619159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 userDrawn="1"/>
        </p:nvPicPr>
        <p:blipFill rotWithShape="1">
          <a:blip r:embed="rId3"/>
          <a:srcRect l="23620" t="26419" r="26419" b="23620"/>
          <a:stretch>
            <a:fillRect/>
          </a:stretch>
        </p:blipFill>
        <p:spPr>
          <a:xfrm>
            <a:off x="7154496" y="936358"/>
            <a:ext cx="1602591" cy="90145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dirty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/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0" y="-792177"/>
            <a:ext cx="12192000" cy="2665412"/>
            <a:chOff x="0" y="-792177"/>
            <a:chExt cx="12187321" cy="2665412"/>
          </a:xfrm>
        </p:grpSpPr>
        <p:sp>
          <p:nvSpPr>
            <p:cNvPr id="8" name="Прямоугольный треугольник 7"/>
            <p:cNvSpPr/>
            <p:nvPr/>
          </p:nvSpPr>
          <p:spPr>
            <a:xfrm flipH="1" flipV="1">
              <a:off x="6905475" y="0"/>
              <a:ext cx="5281846" cy="1287067"/>
            </a:xfrm>
            <a:prstGeom prst="rtTriangle">
              <a:avLst/>
            </a:prstGeom>
            <a:solidFill>
              <a:srgbClr val="173C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975"/>
            </a:p>
          </p:txBody>
        </p:sp>
        <p:sp>
          <p:nvSpPr>
            <p:cNvPr id="9" name="Прямоугольный треугольник 8"/>
            <p:cNvSpPr/>
            <p:nvPr/>
          </p:nvSpPr>
          <p:spPr>
            <a:xfrm flipV="1">
              <a:off x="0" y="-2327"/>
              <a:ext cx="11493439" cy="1406609"/>
            </a:xfrm>
            <a:prstGeom prst="rtTriangle">
              <a:avLst/>
            </a:prstGeom>
            <a:solidFill>
              <a:srgbClr val="3CA0FC"/>
            </a:solidFill>
            <a:ln>
              <a:noFill/>
            </a:ln>
            <a:effectLst>
              <a:outerShdw blurRad="228600" dist="25400" dir="3300000" sx="107000" sy="107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975" dirty="0"/>
            </a:p>
          </p:txBody>
        </p:sp>
        <p:sp>
          <p:nvSpPr>
            <p:cNvPr id="10" name="Прямоугольный треугольник 9"/>
            <p:cNvSpPr/>
            <p:nvPr/>
          </p:nvSpPr>
          <p:spPr>
            <a:xfrm flipV="1">
              <a:off x="0" y="-2327"/>
              <a:ext cx="3262968" cy="1244945"/>
            </a:xfrm>
            <a:prstGeom prst="rtTriangle">
              <a:avLst/>
            </a:prstGeom>
            <a:solidFill>
              <a:srgbClr val="173C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975" dirty="0"/>
            </a:p>
          </p:txBody>
        </p:sp>
        <p:sp>
          <p:nvSpPr>
            <p:cNvPr id="11" name="Прямоугольный треугольник 10"/>
            <p:cNvSpPr/>
            <p:nvPr/>
          </p:nvSpPr>
          <p:spPr>
            <a:xfrm flipV="1">
              <a:off x="0" y="-2327"/>
              <a:ext cx="2084904" cy="527614"/>
            </a:xfrm>
            <a:prstGeom prst="rtTriangle">
              <a:avLst/>
            </a:prstGeom>
            <a:solidFill>
              <a:srgbClr val="EE46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975" dirty="0"/>
            </a:p>
          </p:txBody>
        </p:sp>
        <p:sp>
          <p:nvSpPr>
            <p:cNvPr id="12" name="Полилиния 8"/>
            <p:cNvSpPr/>
            <p:nvPr/>
          </p:nvSpPr>
          <p:spPr>
            <a:xfrm rot="1147370">
              <a:off x="3017483" y="-632946"/>
              <a:ext cx="3323583" cy="2506181"/>
            </a:xfrm>
            <a:custGeom>
              <a:avLst/>
              <a:gdLst>
                <a:gd name="connsiteX0" fmla="*/ 332622 w 2702488"/>
                <a:gd name="connsiteY0" fmla="*/ 933720 h 2264207"/>
                <a:gd name="connsiteX1" fmla="*/ 2702488 w 2702488"/>
                <a:gd name="connsiteY1" fmla="*/ 0 h 2264207"/>
                <a:gd name="connsiteX2" fmla="*/ 2136437 w 2702488"/>
                <a:gd name="connsiteY2" fmla="*/ 2264207 h 2264207"/>
                <a:gd name="connsiteX3" fmla="*/ 0 w 2702488"/>
                <a:gd name="connsiteY3" fmla="*/ 2264207 h 2264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02488" h="2264207">
                  <a:moveTo>
                    <a:pt x="332622" y="933720"/>
                  </a:moveTo>
                  <a:lnTo>
                    <a:pt x="2702488" y="0"/>
                  </a:lnTo>
                  <a:lnTo>
                    <a:pt x="2136437" y="2264207"/>
                  </a:lnTo>
                  <a:lnTo>
                    <a:pt x="0" y="2264207"/>
                  </a:lnTo>
                  <a:close/>
                </a:path>
              </a:pathLst>
            </a:custGeom>
            <a:solidFill>
              <a:schemeClr val="bg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 sz="1975"/>
            </a:p>
          </p:txBody>
        </p:sp>
        <p:sp>
          <p:nvSpPr>
            <p:cNvPr id="13" name="Полилиния 9"/>
            <p:cNvSpPr/>
            <p:nvPr/>
          </p:nvSpPr>
          <p:spPr>
            <a:xfrm rot="1177888">
              <a:off x="7255922" y="-792177"/>
              <a:ext cx="4335348" cy="2506181"/>
            </a:xfrm>
            <a:custGeom>
              <a:avLst/>
              <a:gdLst>
                <a:gd name="connsiteX0" fmla="*/ 339987 w 3525179"/>
                <a:gd name="connsiteY0" fmla="*/ 1221639 h 2264207"/>
                <a:gd name="connsiteX1" fmla="*/ 3162849 w 3525179"/>
                <a:gd name="connsiteY1" fmla="*/ 109441 h 2264207"/>
                <a:gd name="connsiteX2" fmla="*/ 3525179 w 3525179"/>
                <a:gd name="connsiteY2" fmla="*/ 0 h 2264207"/>
                <a:gd name="connsiteX3" fmla="*/ 2786811 w 3525179"/>
                <a:gd name="connsiteY3" fmla="*/ 2264207 h 2264207"/>
                <a:gd name="connsiteX4" fmla="*/ 0 w 3525179"/>
                <a:gd name="connsiteY4" fmla="*/ 2264207 h 2264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25179" h="2264207">
                  <a:moveTo>
                    <a:pt x="339987" y="1221639"/>
                  </a:moveTo>
                  <a:lnTo>
                    <a:pt x="3162849" y="109441"/>
                  </a:lnTo>
                  <a:lnTo>
                    <a:pt x="3525179" y="0"/>
                  </a:lnTo>
                  <a:lnTo>
                    <a:pt x="2786811" y="2264207"/>
                  </a:lnTo>
                  <a:lnTo>
                    <a:pt x="0" y="2264207"/>
                  </a:lnTo>
                  <a:close/>
                </a:path>
              </a:pathLst>
            </a:custGeom>
            <a:solidFill>
              <a:schemeClr val="bg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 sz="1975"/>
            </a:p>
          </p:txBody>
        </p:sp>
      </p:grpSp>
      <p:pic>
        <p:nvPicPr>
          <p:cNvPr id="23" name="Рисунок 22"/>
          <p:cNvPicPr>
            <a:picLocks noChangeAspect="1"/>
          </p:cNvPicPr>
          <p:nvPr userDrawn="1"/>
        </p:nvPicPr>
        <p:blipFill rotWithShape="1">
          <a:blip r:embed="rId2"/>
          <a:srcRect l="28356" t="28356" r="29896" b="24309"/>
          <a:stretch>
            <a:fillRect/>
          </a:stretch>
        </p:blipFill>
        <p:spPr>
          <a:xfrm>
            <a:off x="10726438" y="154022"/>
            <a:ext cx="1164233" cy="742529"/>
          </a:xfrm>
          <a:prstGeom prst="rect">
            <a:avLst/>
          </a:prstGeom>
        </p:spPr>
      </p:pic>
      <p:sp>
        <p:nvSpPr>
          <p:cNvPr id="26" name="Номер слайда 12"/>
          <p:cNvSpPr txBox="1"/>
          <p:nvPr userDrawn="1"/>
        </p:nvSpPr>
        <p:spPr>
          <a:xfrm>
            <a:off x="11712313" y="6206448"/>
            <a:ext cx="479686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FD6B1A6-D5B1-324A-8082-9CE6595F277F}" type="slidenum">
              <a:rPr lang="ru-RU" sz="1800" b="1" smtClean="0">
                <a:solidFill>
                  <a:schemeClr val="tx1"/>
                </a:solidFill>
              </a:rPr>
            </a:fld>
            <a:endParaRPr lang="ru-RU" sz="1800" b="1" dirty="0">
              <a:solidFill>
                <a:schemeClr val="tx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8972" y="6237288"/>
            <a:ext cx="303444" cy="30344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2">
            <a:alphaModFix amt="33000"/>
          </a:blip>
          <a:stretch>
            <a:fillRect/>
          </a:stretch>
        </p:blipFill>
        <p:spPr>
          <a:xfrm>
            <a:off x="0" y="8310"/>
            <a:ext cx="12191999" cy="684969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dirty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/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0" y="-792177"/>
            <a:ext cx="12192000" cy="2665412"/>
            <a:chOff x="0" y="-792177"/>
            <a:chExt cx="12187321" cy="2665412"/>
          </a:xfrm>
        </p:grpSpPr>
        <p:sp>
          <p:nvSpPr>
            <p:cNvPr id="8" name="Прямоугольный треугольник 7"/>
            <p:cNvSpPr/>
            <p:nvPr/>
          </p:nvSpPr>
          <p:spPr>
            <a:xfrm flipH="1" flipV="1">
              <a:off x="6905475" y="0"/>
              <a:ext cx="5281846" cy="1287067"/>
            </a:xfrm>
            <a:prstGeom prst="rtTriangle">
              <a:avLst/>
            </a:prstGeom>
            <a:solidFill>
              <a:srgbClr val="173C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975"/>
            </a:p>
          </p:txBody>
        </p:sp>
        <p:sp>
          <p:nvSpPr>
            <p:cNvPr id="9" name="Прямоугольный треугольник 8"/>
            <p:cNvSpPr/>
            <p:nvPr/>
          </p:nvSpPr>
          <p:spPr>
            <a:xfrm flipV="1">
              <a:off x="0" y="-2327"/>
              <a:ext cx="11493439" cy="1406609"/>
            </a:xfrm>
            <a:prstGeom prst="rtTriangle">
              <a:avLst/>
            </a:prstGeom>
            <a:solidFill>
              <a:srgbClr val="3CA0FC"/>
            </a:solidFill>
            <a:ln>
              <a:noFill/>
            </a:ln>
            <a:effectLst>
              <a:outerShdw blurRad="228600" dist="25400" dir="3300000" sx="107000" sy="107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975" dirty="0"/>
            </a:p>
          </p:txBody>
        </p:sp>
        <p:sp>
          <p:nvSpPr>
            <p:cNvPr id="10" name="Прямоугольный треугольник 9"/>
            <p:cNvSpPr/>
            <p:nvPr/>
          </p:nvSpPr>
          <p:spPr>
            <a:xfrm flipV="1">
              <a:off x="0" y="-2327"/>
              <a:ext cx="3262968" cy="1244945"/>
            </a:xfrm>
            <a:prstGeom prst="rtTriangle">
              <a:avLst/>
            </a:prstGeom>
            <a:solidFill>
              <a:srgbClr val="173C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975" dirty="0"/>
            </a:p>
          </p:txBody>
        </p:sp>
        <p:sp>
          <p:nvSpPr>
            <p:cNvPr id="11" name="Прямоугольный треугольник 10"/>
            <p:cNvSpPr/>
            <p:nvPr/>
          </p:nvSpPr>
          <p:spPr>
            <a:xfrm flipV="1">
              <a:off x="0" y="-2327"/>
              <a:ext cx="2084904" cy="527614"/>
            </a:xfrm>
            <a:prstGeom prst="rtTriangle">
              <a:avLst/>
            </a:prstGeom>
            <a:solidFill>
              <a:srgbClr val="EE46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975" dirty="0"/>
            </a:p>
          </p:txBody>
        </p:sp>
        <p:sp>
          <p:nvSpPr>
            <p:cNvPr id="12" name="Полилиния 8"/>
            <p:cNvSpPr/>
            <p:nvPr/>
          </p:nvSpPr>
          <p:spPr>
            <a:xfrm rot="1147370">
              <a:off x="3017483" y="-632946"/>
              <a:ext cx="3323583" cy="2506181"/>
            </a:xfrm>
            <a:custGeom>
              <a:avLst/>
              <a:gdLst>
                <a:gd name="connsiteX0" fmla="*/ 332622 w 2702488"/>
                <a:gd name="connsiteY0" fmla="*/ 933720 h 2264207"/>
                <a:gd name="connsiteX1" fmla="*/ 2702488 w 2702488"/>
                <a:gd name="connsiteY1" fmla="*/ 0 h 2264207"/>
                <a:gd name="connsiteX2" fmla="*/ 2136437 w 2702488"/>
                <a:gd name="connsiteY2" fmla="*/ 2264207 h 2264207"/>
                <a:gd name="connsiteX3" fmla="*/ 0 w 2702488"/>
                <a:gd name="connsiteY3" fmla="*/ 2264207 h 2264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02488" h="2264207">
                  <a:moveTo>
                    <a:pt x="332622" y="933720"/>
                  </a:moveTo>
                  <a:lnTo>
                    <a:pt x="2702488" y="0"/>
                  </a:lnTo>
                  <a:lnTo>
                    <a:pt x="2136437" y="2264207"/>
                  </a:lnTo>
                  <a:lnTo>
                    <a:pt x="0" y="2264207"/>
                  </a:lnTo>
                  <a:close/>
                </a:path>
              </a:pathLst>
            </a:custGeom>
            <a:solidFill>
              <a:schemeClr val="bg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 sz="1975"/>
            </a:p>
          </p:txBody>
        </p:sp>
        <p:sp>
          <p:nvSpPr>
            <p:cNvPr id="13" name="Полилиния 9"/>
            <p:cNvSpPr/>
            <p:nvPr/>
          </p:nvSpPr>
          <p:spPr>
            <a:xfrm rot="1177888">
              <a:off x="7255922" y="-792177"/>
              <a:ext cx="4335348" cy="2506181"/>
            </a:xfrm>
            <a:custGeom>
              <a:avLst/>
              <a:gdLst>
                <a:gd name="connsiteX0" fmla="*/ 339987 w 3525179"/>
                <a:gd name="connsiteY0" fmla="*/ 1221639 h 2264207"/>
                <a:gd name="connsiteX1" fmla="*/ 3162849 w 3525179"/>
                <a:gd name="connsiteY1" fmla="*/ 109441 h 2264207"/>
                <a:gd name="connsiteX2" fmla="*/ 3525179 w 3525179"/>
                <a:gd name="connsiteY2" fmla="*/ 0 h 2264207"/>
                <a:gd name="connsiteX3" fmla="*/ 2786811 w 3525179"/>
                <a:gd name="connsiteY3" fmla="*/ 2264207 h 2264207"/>
                <a:gd name="connsiteX4" fmla="*/ 0 w 3525179"/>
                <a:gd name="connsiteY4" fmla="*/ 2264207 h 2264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25179" h="2264207">
                  <a:moveTo>
                    <a:pt x="339987" y="1221639"/>
                  </a:moveTo>
                  <a:lnTo>
                    <a:pt x="3162849" y="109441"/>
                  </a:lnTo>
                  <a:lnTo>
                    <a:pt x="3525179" y="0"/>
                  </a:lnTo>
                  <a:lnTo>
                    <a:pt x="2786811" y="2264207"/>
                  </a:lnTo>
                  <a:lnTo>
                    <a:pt x="0" y="2264207"/>
                  </a:lnTo>
                  <a:close/>
                </a:path>
              </a:pathLst>
            </a:custGeom>
            <a:solidFill>
              <a:schemeClr val="bg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 sz="1975"/>
            </a:p>
          </p:txBody>
        </p:sp>
      </p:grpSp>
      <p:pic>
        <p:nvPicPr>
          <p:cNvPr id="23" name="Рисунок 22"/>
          <p:cNvPicPr>
            <a:picLocks noChangeAspect="1"/>
          </p:cNvPicPr>
          <p:nvPr userDrawn="1"/>
        </p:nvPicPr>
        <p:blipFill rotWithShape="1">
          <a:blip r:embed="rId3"/>
          <a:srcRect l="28356" t="28356" r="29896" b="24309"/>
          <a:stretch>
            <a:fillRect/>
          </a:stretch>
        </p:blipFill>
        <p:spPr>
          <a:xfrm>
            <a:off x="10726438" y="154022"/>
            <a:ext cx="1164233" cy="742529"/>
          </a:xfrm>
          <a:prstGeom prst="rect">
            <a:avLst/>
          </a:prstGeom>
        </p:spPr>
      </p:pic>
      <p:sp>
        <p:nvSpPr>
          <p:cNvPr id="26" name="Номер слайда 12"/>
          <p:cNvSpPr txBox="1"/>
          <p:nvPr userDrawn="1"/>
        </p:nvSpPr>
        <p:spPr>
          <a:xfrm>
            <a:off x="11712313" y="6206448"/>
            <a:ext cx="479686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FD6B1A6-D5B1-324A-8082-9CE6595F277F}" type="slidenum">
              <a:rPr lang="ru-RU" sz="1800" b="1" smtClean="0">
                <a:solidFill>
                  <a:schemeClr val="tx1"/>
                </a:solidFill>
              </a:rPr>
            </a:fld>
            <a:endParaRPr lang="ru-RU" sz="1800" b="1" dirty="0">
              <a:solidFill>
                <a:schemeClr val="tx1"/>
              </a:solidFill>
            </a:endParaRPr>
          </a:p>
        </p:txBody>
      </p:sp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8972" y="6237288"/>
            <a:ext cx="303444" cy="30344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AAA5D-A02D-BC4B-B94E-070989F42AB3}" type="datetime1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D8645-6152-FF45-A90E-AD3F5888322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2">
            <a:alphaModFix amt="33000"/>
          </a:blip>
          <a:stretch>
            <a:fillRect/>
          </a:stretch>
        </p:blipFill>
        <p:spPr>
          <a:xfrm>
            <a:off x="0" y="8310"/>
            <a:ext cx="12191999" cy="6849690"/>
          </a:xfrm>
          <a:prstGeom prst="rect">
            <a:avLst/>
          </a:prstGeom>
        </p:spPr>
      </p:pic>
      <p:sp>
        <p:nvSpPr>
          <p:cNvPr id="7" name="Прямоугольник 6"/>
          <p:cNvSpPr/>
          <p:nvPr userDrawn="1"/>
        </p:nvSpPr>
        <p:spPr>
          <a:xfrm>
            <a:off x="0" y="331707"/>
            <a:ext cx="12191542" cy="1206030"/>
          </a:xfrm>
          <a:prstGeom prst="rect">
            <a:avLst/>
          </a:prstGeom>
          <a:solidFill>
            <a:srgbClr val="173CD2"/>
          </a:solidFill>
          <a:ln>
            <a:noFill/>
          </a:ln>
          <a:effectLst>
            <a:outerShdw blurRad="114300" dist="38100" dir="606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328" y="331707"/>
            <a:ext cx="9657483" cy="1206030"/>
          </a:xfrm>
        </p:spPr>
        <p:txBody>
          <a:bodyPr anchor="ctr">
            <a:normAutofit/>
          </a:bodyPr>
          <a:lstStyle>
            <a:lvl1pPr>
              <a:defRPr sz="4000">
                <a:solidFill>
                  <a:srgbClr val="F1F9FF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3"/>
          <a:srcRect l="28356" t="28356" r="29896" b="24309"/>
          <a:stretch>
            <a:fillRect/>
          </a:stretch>
        </p:blipFill>
        <p:spPr>
          <a:xfrm>
            <a:off x="10726438" y="563457"/>
            <a:ext cx="1164233" cy="742529"/>
          </a:xfrm>
          <a:prstGeom prst="rect">
            <a:avLst/>
          </a:prstGeom>
        </p:spPr>
      </p:pic>
      <p:sp>
        <p:nvSpPr>
          <p:cNvPr id="9" name="Номер слайда 12"/>
          <p:cNvSpPr txBox="1"/>
          <p:nvPr userDrawn="1"/>
        </p:nvSpPr>
        <p:spPr>
          <a:xfrm>
            <a:off x="11712313" y="6206448"/>
            <a:ext cx="479686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FD6B1A6-D5B1-324A-8082-9CE6595F277F}" type="slidenum">
              <a:rPr lang="ru-RU" sz="1800" b="1" smtClean="0">
                <a:solidFill>
                  <a:schemeClr val="tx1"/>
                </a:solidFill>
              </a:rPr>
            </a:fld>
            <a:endParaRPr lang="ru-RU" sz="1800" b="1" dirty="0">
              <a:solidFill>
                <a:schemeClr val="tx1"/>
              </a:solidFill>
            </a:endParaRPr>
          </a:p>
        </p:txBody>
      </p:sp>
      <p:sp>
        <p:nvSpPr>
          <p:cNvPr id="10" name="Объект 2"/>
          <p:cNvSpPr>
            <a:spLocks noGrp="1"/>
          </p:cNvSpPr>
          <p:nvPr>
            <p:ph idx="1"/>
          </p:nvPr>
        </p:nvSpPr>
        <p:spPr>
          <a:xfrm>
            <a:off x="301329" y="1825625"/>
            <a:ext cx="11589341" cy="435133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  <a:endParaRPr lang="ru-RU" dirty="0"/>
          </a:p>
          <a:p>
            <a:pPr lvl="2"/>
            <a:r>
              <a:rPr lang="ru-RU" dirty="0"/>
              <a:t>Третий уровень</a:t>
            </a:r>
            <a:endParaRPr lang="ru-RU" dirty="0"/>
          </a:p>
          <a:p>
            <a:pPr lvl="3"/>
            <a:r>
              <a:rPr lang="ru-RU" dirty="0"/>
              <a:t>Четвертый уровень</a:t>
            </a:r>
            <a:endParaRPr lang="ru-RU" dirty="0"/>
          </a:p>
          <a:p>
            <a:pPr lvl="4"/>
            <a:r>
              <a:rPr lang="ru-RU" dirty="0"/>
              <a:t>Пятый уровень</a:t>
            </a:r>
            <a:endParaRPr lang="ru-RU" dirty="0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8972" y="6237288"/>
            <a:ext cx="303444" cy="30344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12"/>
          <p:cNvSpPr txBox="1"/>
          <p:nvPr userDrawn="1"/>
        </p:nvSpPr>
        <p:spPr>
          <a:xfrm>
            <a:off x="11712313" y="6206448"/>
            <a:ext cx="479686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FD6B1A6-D5B1-324A-8082-9CE6595F277F}" type="slidenum">
              <a:rPr lang="ru-RU" sz="1800" b="1" smtClean="0">
                <a:solidFill>
                  <a:schemeClr val="tx1"/>
                </a:solidFill>
              </a:rPr>
            </a:fld>
            <a:endParaRPr lang="ru-RU" sz="1800" b="1" dirty="0">
              <a:solidFill>
                <a:schemeClr val="tx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 rotWithShape="1">
          <a:blip r:embed="rId2"/>
          <a:srcRect l="23620" t="26419" r="26419" b="23620"/>
          <a:stretch>
            <a:fillRect/>
          </a:stretch>
        </p:blipFill>
        <p:spPr>
          <a:xfrm>
            <a:off x="10569929" y="110705"/>
            <a:ext cx="1436875" cy="80824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8972" y="6237288"/>
            <a:ext cx="303444" cy="30344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2">
            <a:alphaModFix amt="33000"/>
          </a:blip>
          <a:stretch>
            <a:fillRect/>
          </a:stretch>
        </p:blipFill>
        <p:spPr>
          <a:xfrm>
            <a:off x="0" y="8310"/>
            <a:ext cx="12191999" cy="6849690"/>
          </a:xfrm>
          <a:prstGeom prst="rect">
            <a:avLst/>
          </a:prstGeom>
        </p:spPr>
      </p:pic>
      <p:sp>
        <p:nvSpPr>
          <p:cNvPr id="5" name="Номер слайда 12"/>
          <p:cNvSpPr txBox="1"/>
          <p:nvPr userDrawn="1"/>
        </p:nvSpPr>
        <p:spPr>
          <a:xfrm>
            <a:off x="11712313" y="6206448"/>
            <a:ext cx="479686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FD6B1A6-D5B1-324A-8082-9CE6595F277F}" type="slidenum">
              <a:rPr lang="ru-RU" sz="1800" b="1" smtClean="0">
                <a:solidFill>
                  <a:schemeClr val="tx1"/>
                </a:solidFill>
              </a:rPr>
            </a:fld>
            <a:endParaRPr lang="ru-RU" sz="1800" b="1" dirty="0">
              <a:solidFill>
                <a:schemeClr val="tx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 rotWithShape="1">
          <a:blip r:embed="rId3"/>
          <a:srcRect l="23620" t="26419" r="26419" b="23620"/>
          <a:stretch>
            <a:fillRect/>
          </a:stretch>
        </p:blipFill>
        <p:spPr>
          <a:xfrm>
            <a:off x="10569929" y="110705"/>
            <a:ext cx="1436875" cy="80824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8972" y="6237288"/>
            <a:ext cx="303444" cy="30344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9872"/>
          </a:xfrm>
          <a:prstGeom prst="rect">
            <a:avLst/>
          </a:prstGeom>
        </p:spPr>
      </p:pic>
      <p:sp>
        <p:nvSpPr>
          <p:cNvPr id="5" name="Номер слайда 12"/>
          <p:cNvSpPr txBox="1"/>
          <p:nvPr userDrawn="1"/>
        </p:nvSpPr>
        <p:spPr>
          <a:xfrm>
            <a:off x="11712313" y="6206448"/>
            <a:ext cx="479686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FD6B1A6-D5B1-324A-8082-9CE6595F277F}" type="slidenum">
              <a:rPr lang="ru-RU" sz="1800" b="1" smtClean="0">
                <a:solidFill>
                  <a:schemeClr val="tx1"/>
                </a:solidFill>
              </a:rPr>
            </a:fld>
            <a:endParaRPr lang="ru-RU" sz="1800" b="1" dirty="0">
              <a:solidFill>
                <a:schemeClr val="tx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 rotWithShape="1">
          <a:blip r:embed="rId3"/>
          <a:srcRect l="23620" t="26419" r="26419" b="23620"/>
          <a:stretch>
            <a:fillRect/>
          </a:stretch>
        </p:blipFill>
        <p:spPr>
          <a:xfrm>
            <a:off x="10569929" y="110705"/>
            <a:ext cx="1436875" cy="80824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8972" y="6237288"/>
            <a:ext cx="303444" cy="30344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7CF92-50AD-4BCF-953D-0BDAE7035728}" type="datetime1">
              <a:rPr lang="ru-RU" smtClean="0"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32985-65A7-4989-83D7-FE059CF40A9E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F122D4-5010-E741-AA9D-8E7D6B8456C6}" type="datetime1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AD8645-6152-FF45-A90E-AD3F58883228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7.svg"/><Relationship Id="rId6" Type="http://schemas.openxmlformats.org/officeDocument/2006/relationships/image" Target="../media/image6.png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.xml"/><Relationship Id="rId8" Type="http://schemas.openxmlformats.org/officeDocument/2006/relationships/image" Target="../media/image3.png"/><Relationship Id="rId7" Type="http://schemas.openxmlformats.org/officeDocument/2006/relationships/image" Target="../media/image26.svg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hyperlink" Target="http://www.&#1091;&#1087;&#1088;&#1072;&#1074;&#1083;&#1103;&#1102;&#1097;&#1080;&#1081;&#1089;&#1086;&#1074;&#1077;&#1090;.&#1088;&#1092;/" TargetMode="External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.xml"/><Relationship Id="rId6" Type="http://schemas.openxmlformats.org/officeDocument/2006/relationships/slideLayout" Target="../slideLayouts/slideLayout5.xml"/><Relationship Id="rId5" Type="http://schemas.openxmlformats.org/officeDocument/2006/relationships/image" Target="../media/image32.jpeg"/><Relationship Id="rId4" Type="http://schemas.openxmlformats.org/officeDocument/2006/relationships/image" Target="../media/image31.png"/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hdphoto" Target="../media/image38.wdp"/><Relationship Id="rId1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40.svg"/><Relationship Id="rId1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7" Type="http://schemas.openxmlformats.org/officeDocument/2006/relationships/image" Target="../media/image47.png"/><Relationship Id="rId6" Type="http://schemas.openxmlformats.org/officeDocument/2006/relationships/image" Target="../media/image46.jpeg"/><Relationship Id="rId5" Type="http://schemas.openxmlformats.org/officeDocument/2006/relationships/image" Target="../media/image45.png"/><Relationship Id="rId4" Type="http://schemas.openxmlformats.org/officeDocument/2006/relationships/image" Target="../media/image44.png"/><Relationship Id="rId3" Type="http://schemas.openxmlformats.org/officeDocument/2006/relationships/image" Target="../media/image43.jpeg"/><Relationship Id="rId2" Type="http://schemas.openxmlformats.org/officeDocument/2006/relationships/image" Target="../media/image42.png"/><Relationship Id="rId1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49.png"/><Relationship Id="rId1" Type="http://schemas.openxmlformats.org/officeDocument/2006/relationships/image" Target="../media/image48.png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image" Target="../media/image53.png"/><Relationship Id="rId8" Type="http://schemas.openxmlformats.org/officeDocument/2006/relationships/image" Target="../media/image52.png"/><Relationship Id="rId7" Type="http://schemas.microsoft.com/office/2007/relationships/diagramDrawing" Target="../diagrams/drawing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3" Type="http://schemas.openxmlformats.org/officeDocument/2006/relationships/diagramData" Target="../diagrams/data2.xml"/><Relationship Id="rId2" Type="http://schemas.microsoft.com/office/2007/relationships/hdphoto" Target="../media/image51.wdp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50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image" Target="../media/image5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4.png"/></Relationships>
</file>

<file path=ppt/slides/_rels/slide2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24.png"/><Relationship Id="rId4" Type="http://schemas.openxmlformats.org/officeDocument/2006/relationships/hyperlink" Target="https://lusoo.ru/" TargetMode="External"/><Relationship Id="rId3" Type="http://schemas.openxmlformats.org/officeDocument/2006/relationships/image" Target="../media/image57.png"/><Relationship Id="rId2" Type="http://schemas.microsoft.com/office/2007/relationships/hdphoto" Target="../media/image51.wdp"/><Relationship Id="rId1" Type="http://schemas.openxmlformats.org/officeDocument/2006/relationships/image" Target="../media/image50.png"/></Relationships>
</file>

<file path=ppt/slides/_rels/slide2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5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60.png"/><Relationship Id="rId4" Type="http://schemas.openxmlformats.org/officeDocument/2006/relationships/image" Target="../media/image1.png"/><Relationship Id="rId3" Type="http://schemas.openxmlformats.org/officeDocument/2006/relationships/hyperlink" Target="http://www.&#1091;&#1087;&#1088;&#1072;&#1074;&#1083;&#1103;&#1102;&#1097;&#1080;&#1081;&#1089;&#1086;&#1074;&#1077;&#1090;.&#1088;&#1092;/" TargetMode="External"/><Relationship Id="rId2" Type="http://schemas.openxmlformats.org/officeDocument/2006/relationships/image" Target="../media/image24.png"/><Relationship Id="rId1" Type="http://schemas.openxmlformats.org/officeDocument/2006/relationships/image" Target="../media/image59.png"/></Relationships>
</file>

<file path=ppt/slides/_rels/slide2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64.png"/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image" Target="../media/image61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4.png"/><Relationship Id="rId1" Type="http://schemas.openxmlformats.org/officeDocument/2006/relationships/image" Target="../media/image66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hdphoto" Target="../media/image51.wdp"/><Relationship Id="rId1" Type="http://schemas.openxmlformats.org/officeDocument/2006/relationships/image" Target="../media/image50.png"/></Relationships>
</file>

<file path=ppt/slides/_rels/slide3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71.png"/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image" Target="../media/image68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 txBox="1">
            <a:spLocks noGrp="1"/>
          </p:cNvSpPr>
          <p:nvPr>
            <p:ph type="ctrTitle"/>
          </p:nvPr>
        </p:nvSpPr>
        <p:spPr>
          <a:xfrm>
            <a:off x="1109074" y="2291699"/>
            <a:ext cx="997385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lnSpc>
                <a:spcPct val="90000"/>
              </a:lnSpc>
              <a:defRPr sz="3600">
                <a:latin typeface="Montserrat Medium" panose="00000600000000000000" pitchFamily="2" charset="-52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2800" dirty="0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«РАЗВИТИЕ ГОСУДАРСТВЕННО-ОБЩЕСТВЕННОГО УПРАВЛЕНИЯ В КОНТЕКСТЕ УКРЕПЛЕНИЯ СУВЕРЕННОЙ ОТЕЧЕСТВЕННОЙ СИСТЕМЫ ОБРАЗОВАНИЯ РОССИИ ДО 2030 ГОДА. </a:t>
            </a:r>
            <a:br>
              <a:rPr lang="ru-RU" sz="2800" dirty="0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dirty="0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ДВИЖЕНИЕ В БУДУЩЕЕ» </a:t>
            </a:r>
            <a:br>
              <a:rPr lang="ru-RU" sz="2800" dirty="0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800" dirty="0">
              <a:solidFill>
                <a:srgbClr val="1B328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4294967295"/>
          </p:nvPr>
        </p:nvGraphicFramePr>
        <p:xfrm>
          <a:off x="97319" y="1052272"/>
          <a:ext cx="8086725" cy="54641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grpSp>
        <p:nvGrpSpPr>
          <p:cNvPr id="9" name="Группа 8"/>
          <p:cNvGrpSpPr/>
          <p:nvPr/>
        </p:nvGrpSpPr>
        <p:grpSpPr>
          <a:xfrm>
            <a:off x="5148375" y="1858851"/>
            <a:ext cx="6422469" cy="3971124"/>
            <a:chOff x="546039" y="2968291"/>
            <a:chExt cx="6422469" cy="3168375"/>
          </a:xfrm>
        </p:grpSpPr>
        <p:sp>
          <p:nvSpPr>
            <p:cNvPr id="5" name="TextBox 4"/>
            <p:cNvSpPr txBox="1"/>
            <p:nvPr/>
          </p:nvSpPr>
          <p:spPr>
            <a:xfrm>
              <a:off x="546039" y="2968291"/>
              <a:ext cx="6422469" cy="30695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>
                  <a:latin typeface="+mj-lt"/>
                </a:rPr>
                <a:t>«Семья — это не просто основа государства и общества, это духовное явление, основа</a:t>
              </a:r>
              <a:r>
                <a:rPr lang="en-US" sz="3600" b="1" dirty="0">
                  <a:latin typeface="+mj-lt"/>
                </a:rPr>
                <a:t> </a:t>
              </a:r>
              <a:r>
                <a:rPr lang="ru-RU" sz="3600" b="1" dirty="0">
                  <a:latin typeface="+mj-lt"/>
                </a:rPr>
                <a:t>нравственности»</a:t>
              </a:r>
              <a:endParaRPr lang="en-US" sz="3600" b="1" dirty="0">
                <a:latin typeface="+mj-lt"/>
              </a:endParaRPr>
            </a:p>
            <a:p>
              <a:pPr algn="r"/>
              <a:endParaRPr lang="en-US" sz="3200" dirty="0">
                <a:latin typeface="+mj-lt"/>
              </a:endParaRPr>
            </a:p>
            <a:p>
              <a:pPr algn="r"/>
              <a:r>
                <a:rPr lang="ru-RU" sz="3200" dirty="0"/>
                <a:t>В. В. Путин </a:t>
              </a:r>
              <a:endParaRPr lang="ru-RU" sz="3200" dirty="0"/>
            </a:p>
          </p:txBody>
        </p:sp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640103" y="5542713"/>
              <a:ext cx="2133382" cy="59395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«Сотрудничество Семьи и Школы – это исток нашего будущего»</a:t>
            </a:r>
            <a:endParaRPr lang="ru-RU" dirty="0"/>
          </a:p>
        </p:txBody>
      </p:sp>
      <p:grpSp>
        <p:nvGrpSpPr>
          <p:cNvPr id="6" name="Группа 5"/>
          <p:cNvGrpSpPr/>
          <p:nvPr/>
        </p:nvGrpSpPr>
        <p:grpSpPr>
          <a:xfrm>
            <a:off x="2354579" y="1649969"/>
            <a:ext cx="7604232" cy="5214191"/>
            <a:chOff x="2354579" y="1649969"/>
            <a:chExt cx="7604232" cy="5214191"/>
          </a:xfrm>
        </p:grpSpPr>
        <p:sp>
          <p:nvSpPr>
            <p:cNvPr id="7" name="Овал 6"/>
            <p:cNvSpPr/>
            <p:nvPr/>
          </p:nvSpPr>
          <p:spPr>
            <a:xfrm>
              <a:off x="2477192" y="2252749"/>
              <a:ext cx="6891251" cy="3985850"/>
            </a:xfrm>
            <a:prstGeom prst="ellipse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8" name="Группа 7"/>
            <p:cNvGrpSpPr/>
            <p:nvPr/>
          </p:nvGrpSpPr>
          <p:grpSpPr>
            <a:xfrm>
              <a:off x="5945069" y="1649969"/>
              <a:ext cx="2967479" cy="2324210"/>
              <a:chOff x="5945069" y="1649969"/>
              <a:chExt cx="2967479" cy="2324210"/>
            </a:xfrm>
          </p:grpSpPr>
          <p:sp>
            <p:nvSpPr>
              <p:cNvPr id="20" name="Овал 19"/>
              <p:cNvSpPr/>
              <p:nvPr/>
            </p:nvSpPr>
            <p:spPr>
              <a:xfrm>
                <a:off x="6451370" y="1649969"/>
                <a:ext cx="1954878" cy="1954878"/>
              </a:xfrm>
              <a:prstGeom prst="ellipse">
                <a:avLst/>
              </a:prstGeom>
              <a:blipFill>
                <a:blip r:embed="rId1"/>
                <a:stretch>
                  <a:fillRect l="-20982" r="-17310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5945069" y="3604847"/>
                <a:ext cx="296747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/>
                  <a:t>Образовательные организации</a:t>
                </a:r>
                <a:endParaRPr lang="ru-RU" dirty="0"/>
              </a:p>
            </p:txBody>
          </p:sp>
        </p:grpSp>
        <p:grpSp>
          <p:nvGrpSpPr>
            <p:cNvPr id="10" name="Группа 9"/>
            <p:cNvGrpSpPr/>
            <p:nvPr/>
          </p:nvGrpSpPr>
          <p:grpSpPr>
            <a:xfrm>
              <a:off x="2354579" y="1756063"/>
              <a:ext cx="2350425" cy="2753417"/>
              <a:chOff x="2354579" y="1756063"/>
              <a:chExt cx="2350425" cy="2753417"/>
            </a:xfrm>
          </p:grpSpPr>
          <p:sp>
            <p:nvSpPr>
              <p:cNvPr id="18" name="Овал 17"/>
              <p:cNvSpPr/>
              <p:nvPr/>
            </p:nvSpPr>
            <p:spPr>
              <a:xfrm>
                <a:off x="2354579" y="1756063"/>
                <a:ext cx="2350425" cy="2350425"/>
              </a:xfrm>
              <a:prstGeom prst="ellipse">
                <a:avLst/>
              </a:prstGeom>
              <a:blipFill>
                <a:blip r:embed="rId2"/>
                <a:stretch>
                  <a:fillRect r="-38292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2764998" y="4140148"/>
                <a:ext cx="15295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/>
                  <a:t>Правительство</a:t>
                </a:r>
                <a:endParaRPr lang="ru-RU" dirty="0"/>
              </a:p>
            </p:txBody>
          </p:sp>
        </p:grpSp>
        <p:grpSp>
          <p:nvGrpSpPr>
            <p:cNvPr id="11" name="Группа 10"/>
            <p:cNvGrpSpPr/>
            <p:nvPr/>
          </p:nvGrpSpPr>
          <p:grpSpPr>
            <a:xfrm>
              <a:off x="3646329" y="4628700"/>
              <a:ext cx="2707793" cy="2229300"/>
              <a:chOff x="3646329" y="4628700"/>
              <a:chExt cx="2707793" cy="2229300"/>
            </a:xfrm>
          </p:grpSpPr>
          <p:sp>
            <p:nvSpPr>
              <p:cNvPr id="15" name="Овал 14"/>
              <p:cNvSpPr/>
              <p:nvPr/>
            </p:nvSpPr>
            <p:spPr>
              <a:xfrm>
                <a:off x="3957551" y="4628700"/>
                <a:ext cx="1979231" cy="1979231"/>
              </a:xfrm>
              <a:prstGeom prst="ellipse">
                <a:avLst/>
              </a:prstGeom>
              <a:blipFill>
                <a:blip r:embed="rId3"/>
                <a:stretch>
                  <a:fillRect r="-38292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3646329" y="6488668"/>
                <a:ext cx="270779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/>
                  <a:t>Общественные организации</a:t>
                </a:r>
                <a:endParaRPr lang="ru-RU" dirty="0"/>
              </a:p>
            </p:txBody>
          </p:sp>
        </p:grpSp>
        <p:grpSp>
          <p:nvGrpSpPr>
            <p:cNvPr id="12" name="Группа 11"/>
            <p:cNvGrpSpPr/>
            <p:nvPr/>
          </p:nvGrpSpPr>
          <p:grpSpPr>
            <a:xfrm>
              <a:off x="7539809" y="4100764"/>
              <a:ext cx="2419002" cy="2763396"/>
              <a:chOff x="7539809" y="4100764"/>
              <a:chExt cx="2419002" cy="2763396"/>
            </a:xfrm>
          </p:grpSpPr>
          <p:sp>
            <p:nvSpPr>
              <p:cNvPr id="13" name="Овал 12"/>
              <p:cNvSpPr/>
              <p:nvPr/>
            </p:nvSpPr>
            <p:spPr>
              <a:xfrm>
                <a:off x="7539809" y="4100764"/>
                <a:ext cx="2419002" cy="2419002"/>
              </a:xfrm>
              <a:prstGeom prst="ellipse">
                <a:avLst/>
              </a:prstGeom>
              <a:blipFill>
                <a:blip r:embed="rId4"/>
                <a:stretch>
                  <a:fillRect l="-26786" t="-1" r="-16517" b="-626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8365390" y="6494828"/>
                <a:ext cx="76174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/>
                  <a:t>Семьи</a:t>
                </a:r>
                <a:endParaRPr lang="ru-RU" dirty="0"/>
              </a:p>
            </p:txBody>
          </p:sp>
        </p:grp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1"/>
          <a:srcRect r="59796"/>
          <a:stretch>
            <a:fillRect/>
          </a:stretch>
        </p:blipFill>
        <p:spPr>
          <a:xfrm>
            <a:off x="1089498" y="756703"/>
            <a:ext cx="4184553" cy="595924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1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l="41578"/>
          <a:stretch>
            <a:fillRect/>
          </a:stretch>
        </p:blipFill>
        <p:spPr>
          <a:xfrm>
            <a:off x="5417062" y="756703"/>
            <a:ext cx="6080790" cy="595924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3907" y="605733"/>
            <a:ext cx="2664183" cy="225571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03959" y="2719279"/>
            <a:ext cx="978408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РАЗВИТИЕ</a:t>
            </a:r>
            <a:r>
              <a:rPr lang="ru-RU" sz="3200" dirty="0">
                <a:solidFill>
                  <a:srgbClr val="2159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ИНСТИТУТА </a:t>
            </a:r>
            <a:br>
              <a:rPr lang="en-US" sz="3200" dirty="0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dirty="0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УПРАВЛЯЮЩИХ СОВЕТОВ </a:t>
            </a:r>
            <a:br>
              <a:rPr lang="en-US" sz="3200" dirty="0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dirty="0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СУВЕРЕННОЙ ОТЕЧЕСТВЕННОЙ </a:t>
            </a:r>
            <a:br>
              <a:rPr lang="en-US" sz="3200" dirty="0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dirty="0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СИСТЕМЕ ОБРАЗОВАНИЯ СУБЪЕКТОВ </a:t>
            </a:r>
            <a:br>
              <a:rPr lang="en-US" sz="3200" dirty="0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dirty="0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РОССИЙСКОЙ ФЕДЕРАЦИИ</a:t>
            </a:r>
            <a:endParaRPr lang="ru-RU" sz="3200" dirty="0">
              <a:solidFill>
                <a:srgbClr val="1B328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1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l="49682"/>
          <a:stretch>
            <a:fillRect/>
          </a:stretch>
        </p:blipFill>
        <p:spPr>
          <a:xfrm>
            <a:off x="6058442" y="502666"/>
            <a:ext cx="5945094" cy="585266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464" y="173453"/>
            <a:ext cx="3151905" cy="65842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1"/>
          <a:srcRect r="51748"/>
          <a:stretch>
            <a:fillRect/>
          </a:stretch>
        </p:blipFill>
        <p:spPr>
          <a:xfrm>
            <a:off x="188464" y="502665"/>
            <a:ext cx="5700965" cy="585266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1" y="1"/>
            <a:ext cx="5009699" cy="68579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latin typeface="+mj-lt"/>
              </a:rPr>
              <a:t>«КОНСОЛИДАЦИЯ ОБЩЕСТВА И ГОСУДАРСТВА В ЦЕЛЯХ ЗАЩИТЫ ОБЩЕНАЦИОНАЛЬНЫХ ИНТЕРЕСОВ СТРАНЫ»</a:t>
            </a:r>
            <a:endParaRPr lang="ru-RU" sz="3200" dirty="0">
              <a:latin typeface="+mj-lt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8972" y="6237288"/>
            <a:ext cx="303444" cy="303444"/>
          </a:xfrm>
          <a:prstGeom prst="rect">
            <a:avLst/>
          </a:prstGeom>
        </p:spPr>
      </p:pic>
      <p:grpSp>
        <p:nvGrpSpPr>
          <p:cNvPr id="7" name="Группа 6"/>
          <p:cNvGrpSpPr/>
          <p:nvPr/>
        </p:nvGrpSpPr>
        <p:grpSpPr>
          <a:xfrm>
            <a:off x="6375043" y="899327"/>
            <a:ext cx="4323548" cy="972988"/>
            <a:chOff x="6096000" y="1167685"/>
            <a:chExt cx="4902557" cy="1103290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6096000" y="1549758"/>
              <a:ext cx="4902557" cy="721217"/>
            </a:xfrm>
            <a:prstGeom prst="rect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" name="Прямоугольник: скругленные углы 1"/>
            <p:cNvSpPr/>
            <p:nvPr/>
          </p:nvSpPr>
          <p:spPr>
            <a:xfrm>
              <a:off x="6403867" y="1167685"/>
              <a:ext cx="4345700" cy="84142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b="1" dirty="0"/>
                <a:t>Государственно-общественное управление</a:t>
              </a:r>
              <a:endParaRPr lang="ru-RU" sz="1600" b="1" dirty="0"/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6375043" y="2053437"/>
            <a:ext cx="4323548" cy="972988"/>
            <a:chOff x="6096000" y="1167685"/>
            <a:chExt cx="4902557" cy="1103290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6096000" y="1549758"/>
              <a:ext cx="4902557" cy="721217"/>
            </a:xfrm>
            <a:prstGeom prst="rect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рямоугольник: скругленные углы 9"/>
            <p:cNvSpPr/>
            <p:nvPr/>
          </p:nvSpPr>
          <p:spPr>
            <a:xfrm>
              <a:off x="6403867" y="1167685"/>
              <a:ext cx="4345700" cy="84142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b="1" dirty="0"/>
                <a:t>Совершенствование деятельности управляющих советов</a:t>
              </a:r>
              <a:endParaRPr lang="ru-RU" sz="1600" b="1" dirty="0"/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6375043" y="3207547"/>
            <a:ext cx="4323548" cy="972988"/>
            <a:chOff x="6096000" y="1167685"/>
            <a:chExt cx="4902557" cy="1103290"/>
          </a:xfrm>
        </p:grpSpPr>
        <p:sp>
          <p:nvSpPr>
            <p:cNvPr id="12" name="Прямоугольник 11"/>
            <p:cNvSpPr/>
            <p:nvPr/>
          </p:nvSpPr>
          <p:spPr>
            <a:xfrm>
              <a:off x="6096000" y="1549758"/>
              <a:ext cx="4902557" cy="721217"/>
            </a:xfrm>
            <a:prstGeom prst="rect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: скругленные углы 12"/>
            <p:cNvSpPr/>
            <p:nvPr/>
          </p:nvSpPr>
          <p:spPr>
            <a:xfrm>
              <a:off x="6403867" y="1167685"/>
              <a:ext cx="4345700" cy="84142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/>
                <a:t>IV </a:t>
              </a:r>
              <a:r>
                <a:rPr lang="ru-RU" sz="1600" b="1" dirty="0"/>
                <a:t>Всероссийский съезд управляющих советов образовательных организаций</a:t>
              </a:r>
              <a:endParaRPr lang="ru-RU" sz="1600" b="1" dirty="0"/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6375043" y="4361658"/>
            <a:ext cx="4323548" cy="972988"/>
            <a:chOff x="6096000" y="1167685"/>
            <a:chExt cx="4902557" cy="1103290"/>
          </a:xfrm>
        </p:grpSpPr>
        <p:sp>
          <p:nvSpPr>
            <p:cNvPr id="15" name="Прямоугольник 14"/>
            <p:cNvSpPr/>
            <p:nvPr/>
          </p:nvSpPr>
          <p:spPr>
            <a:xfrm>
              <a:off x="6096000" y="1549758"/>
              <a:ext cx="4902557" cy="721217"/>
            </a:xfrm>
            <a:prstGeom prst="rect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Прямоугольник: скругленные углы 15"/>
            <p:cNvSpPr/>
            <p:nvPr/>
          </p:nvSpPr>
          <p:spPr>
            <a:xfrm>
              <a:off x="6403867" y="1167685"/>
              <a:ext cx="4345700" cy="84142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b="1" dirty="0"/>
                <a:t>Единое открытое </a:t>
              </a:r>
              <a:br>
                <a:rPr lang="ru-RU" sz="1600" b="1" dirty="0"/>
              </a:br>
              <a:r>
                <a:rPr lang="ru-RU" sz="1600" b="1" dirty="0"/>
                <a:t>образовательное пространство</a:t>
              </a:r>
              <a:endParaRPr lang="ru-RU" sz="1600" b="1" dirty="0"/>
            </a:p>
          </p:txBody>
        </p:sp>
      </p:grpSp>
      <p:grpSp>
        <p:nvGrpSpPr>
          <p:cNvPr id="18" name="Группа 17"/>
          <p:cNvGrpSpPr/>
          <p:nvPr/>
        </p:nvGrpSpPr>
        <p:grpSpPr>
          <a:xfrm>
            <a:off x="6375043" y="5515769"/>
            <a:ext cx="4323548" cy="972988"/>
            <a:chOff x="6096000" y="1167685"/>
            <a:chExt cx="4902557" cy="1103290"/>
          </a:xfrm>
        </p:grpSpPr>
        <p:sp>
          <p:nvSpPr>
            <p:cNvPr id="19" name="Прямоугольник 18"/>
            <p:cNvSpPr/>
            <p:nvPr/>
          </p:nvSpPr>
          <p:spPr>
            <a:xfrm>
              <a:off x="6096000" y="1549758"/>
              <a:ext cx="4902557" cy="721217"/>
            </a:xfrm>
            <a:prstGeom prst="rect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: скругленные углы 19"/>
            <p:cNvSpPr/>
            <p:nvPr/>
          </p:nvSpPr>
          <p:spPr>
            <a:xfrm>
              <a:off x="6403867" y="1167685"/>
              <a:ext cx="4345700" cy="84142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b="1" dirty="0"/>
                <a:t>Социальная солидарность</a:t>
              </a:r>
              <a:endParaRPr lang="ru-RU" sz="1600" b="1" dirty="0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1"/>
          <a:srcRect t="24882" r="1061" b="2416"/>
          <a:stretch>
            <a:fillRect/>
          </a:stretch>
        </p:blipFill>
        <p:spPr>
          <a:xfrm>
            <a:off x="443225" y="1756063"/>
            <a:ext cx="11305551" cy="4515960"/>
          </a:xfrm>
          <a:prstGeom prst="round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Разработка, апробация и внедрение моделей Управляющих советов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1"/>
          <a:srcRect t="24882" r="1061" b="2416"/>
          <a:stretch>
            <a:fillRect/>
          </a:stretch>
        </p:blipFill>
        <p:spPr>
          <a:xfrm>
            <a:off x="443225" y="1756063"/>
            <a:ext cx="11305551" cy="4515960"/>
          </a:xfrm>
          <a:prstGeom prst="round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1"/>
          <a:srcRect t="24882" r="1061" b="2416"/>
          <a:stretch>
            <a:fillRect/>
          </a:stretch>
        </p:blipFill>
        <p:spPr>
          <a:xfrm>
            <a:off x="443224" y="1756063"/>
            <a:ext cx="11305551" cy="4515960"/>
          </a:xfrm>
          <a:prstGeom prst="round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Направления деятельности Управляющих советов</a:t>
            </a:r>
            <a:endParaRPr lang="ru-RU" sz="2800" dirty="0"/>
          </a:p>
        </p:txBody>
      </p:sp>
      <p:grpSp>
        <p:nvGrpSpPr>
          <p:cNvPr id="10" name="Группа 9"/>
          <p:cNvGrpSpPr/>
          <p:nvPr/>
        </p:nvGrpSpPr>
        <p:grpSpPr>
          <a:xfrm>
            <a:off x="41943" y="1594783"/>
            <a:ext cx="12150057" cy="5182862"/>
            <a:chOff x="41943" y="1594783"/>
            <a:chExt cx="12150057" cy="5182862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1"/>
            <a:srcRect l="792" t="20378" r="450" b="2126"/>
            <a:stretch>
              <a:fillRect/>
            </a:stretch>
          </p:blipFill>
          <p:spPr>
            <a:xfrm>
              <a:off x="41943" y="1594783"/>
              <a:ext cx="12150057" cy="5182862"/>
            </a:xfrm>
            <a:prstGeom prst="rect">
              <a:avLst/>
            </a:prstGeom>
          </p:spPr>
        </p:pic>
        <p:sp>
          <p:nvSpPr>
            <p:cNvPr id="9" name="Прямоугольник 8"/>
            <p:cNvSpPr/>
            <p:nvPr/>
          </p:nvSpPr>
          <p:spPr>
            <a:xfrm>
              <a:off x="11752857" y="6526293"/>
              <a:ext cx="381361" cy="2513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12"/>
          <p:cNvSpPr txBox="1"/>
          <p:nvPr/>
        </p:nvSpPr>
        <p:spPr>
          <a:xfrm>
            <a:off x="11712313" y="6206448"/>
            <a:ext cx="479686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FD6B1A6-D5B1-324A-8082-9CE6595F277F}" type="slidenum">
              <a:rPr lang="ru-RU" sz="1800" b="1" smtClean="0">
                <a:solidFill>
                  <a:schemeClr val="tx1"/>
                </a:solidFill>
              </a:rPr>
            </a:fld>
            <a:endParaRPr lang="ru-RU" sz="1800" b="1" dirty="0">
              <a:solidFill>
                <a:schemeClr val="tx1"/>
              </a:solidFill>
            </a:endParaRPr>
          </a:p>
        </p:txBody>
      </p:sp>
      <p:grpSp>
        <p:nvGrpSpPr>
          <p:cNvPr id="16" name="Группа 15"/>
          <p:cNvGrpSpPr/>
          <p:nvPr/>
        </p:nvGrpSpPr>
        <p:grpSpPr>
          <a:xfrm>
            <a:off x="874883" y="1664561"/>
            <a:ext cx="10565951" cy="5025192"/>
            <a:chOff x="714538" y="1365539"/>
            <a:chExt cx="11237618" cy="5344638"/>
          </a:xfrm>
        </p:grpSpPr>
        <p:pic>
          <p:nvPicPr>
            <p:cNvPr id="13" name="Рисунок 12"/>
            <p:cNvPicPr>
              <a:picLocks noChangeAspect="1"/>
            </p:cNvPicPr>
            <p:nvPr/>
          </p:nvPicPr>
          <p:blipFill rotWithShape="1">
            <a:blip r:embed="rId1"/>
            <a:srcRect l="6923" r="5554" b="9389"/>
            <a:stretch>
              <a:fillRect/>
            </a:stretch>
          </p:blipFill>
          <p:spPr>
            <a:xfrm>
              <a:off x="6689492" y="1365539"/>
              <a:ext cx="5262664" cy="3064741"/>
            </a:xfrm>
            <a:prstGeom prst="rect">
              <a:avLst/>
            </a:prstGeom>
          </p:spPr>
        </p:pic>
        <p:pic>
          <p:nvPicPr>
            <p:cNvPr id="11" name="Рисунок 10"/>
            <p:cNvPicPr>
              <a:picLocks noChangeAspect="1"/>
            </p:cNvPicPr>
            <p:nvPr/>
          </p:nvPicPr>
          <p:blipFill rotWithShape="1">
            <a:blip r:embed="rId2"/>
            <a:srcRect l="9287" r="8938" b="3553"/>
            <a:stretch>
              <a:fillRect/>
            </a:stretch>
          </p:blipFill>
          <p:spPr>
            <a:xfrm>
              <a:off x="714538" y="1507171"/>
              <a:ext cx="4619584" cy="3064741"/>
            </a:xfrm>
            <a:prstGeom prst="rect">
              <a:avLst/>
            </a:prstGeom>
          </p:spPr>
        </p:pic>
        <p:pic>
          <p:nvPicPr>
            <p:cNvPr id="15" name="Рисунок 14"/>
            <p:cNvPicPr>
              <a:picLocks noChangeAspect="1"/>
            </p:cNvPicPr>
            <p:nvPr/>
          </p:nvPicPr>
          <p:blipFill rotWithShape="1">
            <a:blip r:embed="rId3"/>
            <a:srcRect l="10140" r="5035" b="3553"/>
            <a:stretch>
              <a:fillRect/>
            </a:stretch>
          </p:blipFill>
          <p:spPr>
            <a:xfrm>
              <a:off x="3817599" y="3795762"/>
              <a:ext cx="4556799" cy="2914415"/>
            </a:xfrm>
            <a:prstGeom prst="rect">
              <a:avLst/>
            </a:prstGeom>
          </p:spPr>
        </p:pic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/>
              <a:t>Методические рекомендации по формированию и развитию Управляющих советов в образовательных организациях Российской Федерации. Новая редакция от 27.04.2024г.  </a:t>
            </a:r>
            <a:endParaRPr lang="ru-RU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Номер слайда 3"/>
          <p:cNvSpPr>
            <a:spLocks noGrp="1"/>
          </p:cNvSpPr>
          <p:nvPr>
            <p:ph type="sldNum" sz="quarter" idx="4294967295"/>
          </p:nvPr>
        </p:nvSpPr>
        <p:spPr>
          <a:xfrm>
            <a:off x="11588750" y="6389688"/>
            <a:ext cx="603250" cy="336550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447175" y="1765368"/>
            <a:ext cx="4918519" cy="3721510"/>
            <a:chOff x="708085" y="1970755"/>
            <a:chExt cx="4221341" cy="3519948"/>
          </a:xfrm>
        </p:grpSpPr>
        <p:pic>
          <p:nvPicPr>
            <p:cNvPr id="7" name="原创设计师QQ598969553          _5"/>
            <p:cNvPicPr>
              <a:picLocks noChangeAspect="1"/>
            </p:cNvPicPr>
            <p:nvPr/>
          </p:nvPicPr>
          <p:blipFill>
            <a:blip r:embed="rId1" cstate="screen"/>
            <a:stretch>
              <a:fillRect/>
            </a:stretch>
          </p:blipFill>
          <p:spPr>
            <a:xfrm>
              <a:off x="708085" y="1970755"/>
              <a:ext cx="4221341" cy="3519948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5406" y="2083872"/>
              <a:ext cx="3932904" cy="2251808"/>
            </a:xfrm>
            <a:prstGeom prst="rect">
              <a:avLst/>
            </a:prstGeom>
          </p:spPr>
        </p:pic>
      </p:grp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230"/>
          <a:stretch>
            <a:fillRect/>
          </a:stretch>
        </p:blipFill>
        <p:spPr>
          <a:xfrm>
            <a:off x="4602811" y="4789405"/>
            <a:ext cx="5164732" cy="12166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53" name="Группа 52"/>
          <p:cNvGrpSpPr/>
          <p:nvPr/>
        </p:nvGrpSpPr>
        <p:grpSpPr>
          <a:xfrm>
            <a:off x="7381289" y="5752516"/>
            <a:ext cx="3799851" cy="618680"/>
            <a:chOff x="5759159" y="825191"/>
            <a:chExt cx="4326193" cy="710590"/>
          </a:xfrm>
        </p:grpSpPr>
        <p:sp>
          <p:nvSpPr>
            <p:cNvPr id="51" name="Прямоугольник 50"/>
            <p:cNvSpPr/>
            <p:nvPr/>
          </p:nvSpPr>
          <p:spPr>
            <a:xfrm>
              <a:off x="5759159" y="825191"/>
              <a:ext cx="4326193" cy="710590"/>
            </a:xfrm>
            <a:prstGeom prst="rect">
              <a:avLst/>
            </a:prstGeom>
            <a:solidFill>
              <a:srgbClr val="BD4336"/>
            </a:solidFill>
            <a:ln>
              <a:noFill/>
            </a:ln>
            <a:effectLst>
              <a:outerShdw blurRad="114300" dist="38100" dir="606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27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038502" y="935150"/>
              <a:ext cx="3933814" cy="459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  <a:hlinkClick r:id="rId4"/>
                </a:rPr>
                <a:t>www.</a:t>
              </a:r>
              <a:r>
                <a:rPr lang="ru-RU" sz="2000" b="1" dirty="0">
                  <a:solidFill>
                    <a:schemeClr val="bg1"/>
                  </a:solidFill>
                  <a:hlinkClick r:id="rId4"/>
                </a:rPr>
                <a:t>управляющийсовет.рф</a:t>
              </a:r>
              <a:endParaRPr lang="ru-RU" sz="20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44" name="Рисунок 4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032" y="3882676"/>
            <a:ext cx="1114569" cy="1114569"/>
          </a:xfrm>
          <a:prstGeom prst="rect">
            <a:avLst/>
          </a:prstGeom>
        </p:spPr>
      </p:pic>
      <p:sp>
        <p:nvSpPr>
          <p:cNvPr id="99" name="Прямоугольник 98"/>
          <p:cNvSpPr/>
          <p:nvPr/>
        </p:nvSpPr>
        <p:spPr>
          <a:xfrm>
            <a:off x="7197213" y="-1"/>
            <a:ext cx="4995287" cy="4306530"/>
          </a:xfrm>
          <a:prstGeom prst="rect">
            <a:avLst/>
          </a:prstGeom>
          <a:solidFill>
            <a:srgbClr val="DEE5F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91845"/>
            <a:endParaRPr lang="ru-RU" sz="306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0" y="331707"/>
            <a:ext cx="12192500" cy="1206030"/>
          </a:xfrm>
          <a:prstGeom prst="rect">
            <a:avLst/>
          </a:prstGeom>
          <a:solidFill>
            <a:srgbClr val="173CD2"/>
          </a:solidFill>
          <a:ln>
            <a:noFill/>
          </a:ln>
          <a:effectLst>
            <a:outerShdw blurRad="114300" dist="38100" dir="606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161479" y="457667"/>
            <a:ext cx="91932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Развитие государственно-общественного управления в рамках проекта «Школа </a:t>
            </a:r>
            <a:r>
              <a:rPr lang="ru-RU" sz="2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Минпросвещения</a:t>
            </a:r>
            <a:r>
              <a:rPr lang="ru-RU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России»</a:t>
            </a:r>
            <a:endParaRPr lang="ru-RU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7821344" y="1765368"/>
            <a:ext cx="33824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18306A"/>
                </a:solidFill>
              </a:rPr>
              <a:t>УПРАВЛЯЮЩИЙ СОВЕТ</a:t>
            </a:r>
            <a:endParaRPr lang="ru-RU" sz="2400" b="1" dirty="0">
              <a:solidFill>
                <a:srgbClr val="18306A"/>
              </a:solidFill>
            </a:endParaRPr>
          </a:p>
        </p:txBody>
      </p:sp>
      <p:pic>
        <p:nvPicPr>
          <p:cNvPr id="100" name="Рисунок 99" descr="Флажок со сплошной заливкой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905626" y="2357222"/>
            <a:ext cx="609363" cy="609363"/>
          </a:xfrm>
          <a:prstGeom prst="rect">
            <a:avLst/>
          </a:prstGeom>
        </p:spPr>
      </p:pic>
      <p:pic>
        <p:nvPicPr>
          <p:cNvPr id="101" name="Рисунок 100" descr="Флажок со сплошной заливкой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907364" y="3475437"/>
            <a:ext cx="609363" cy="609363"/>
          </a:xfrm>
          <a:prstGeom prst="rect">
            <a:avLst/>
          </a:prstGeom>
        </p:spPr>
      </p:pic>
      <p:pic>
        <p:nvPicPr>
          <p:cNvPr id="102" name="Рисунок 101" descr="Флажок со сплошной заливкой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904898" y="2916330"/>
            <a:ext cx="609363" cy="609363"/>
          </a:xfrm>
          <a:prstGeom prst="rect">
            <a:avLst/>
          </a:prstGeom>
        </p:spPr>
      </p:pic>
      <p:sp>
        <p:nvSpPr>
          <p:cNvPr id="103" name="TextBox 102"/>
          <p:cNvSpPr txBox="1"/>
          <p:nvPr/>
        </p:nvSpPr>
        <p:spPr>
          <a:xfrm>
            <a:off x="7815176" y="2384660"/>
            <a:ext cx="3557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pc="-30" dirty="0">
                <a:solidFill>
                  <a:srgbClr val="193372"/>
                </a:solidFill>
                <a:latin typeface="Arial Narrow" panose="020B0606020202030204" charset="0"/>
                <a:ea typeface="Calibri" panose="020F0502020204030204" pitchFamily="34" charset="0"/>
              </a:rPr>
              <a:t>О</a:t>
            </a:r>
            <a:r>
              <a:rPr lang="ru-RU" sz="1800" spc="-30" dirty="0">
                <a:solidFill>
                  <a:srgbClr val="193372"/>
                </a:solidFill>
                <a:effectLst/>
                <a:latin typeface="Arial Narrow" panose="020B0606020202030204" charset="0"/>
                <a:ea typeface="Calibri" panose="020F0502020204030204" pitchFamily="34" charset="0"/>
              </a:rPr>
              <a:t>беспечение качества образования</a:t>
            </a:r>
            <a:endParaRPr lang="ru-RU" dirty="0">
              <a:solidFill>
                <a:srgbClr val="193372"/>
              </a:solidFill>
              <a:latin typeface="Arial Narrow" panose="020B0606020202030204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7815176" y="2872445"/>
            <a:ext cx="2932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pc="-30" dirty="0">
                <a:solidFill>
                  <a:srgbClr val="193372"/>
                </a:solidFill>
                <a:latin typeface="Arial Narrow" panose="020B0606020202030204" charset="0"/>
                <a:ea typeface="Calibri" panose="020F0502020204030204" pitchFamily="34" charset="0"/>
              </a:rPr>
              <a:t>К</a:t>
            </a:r>
            <a:r>
              <a:rPr lang="ru-RU" sz="1800" spc="-30" dirty="0">
                <a:solidFill>
                  <a:srgbClr val="193372"/>
                </a:solidFill>
                <a:effectLst/>
                <a:latin typeface="Arial Narrow" panose="020B0606020202030204" charset="0"/>
                <a:ea typeface="Calibri" panose="020F0502020204030204" pitchFamily="34" charset="0"/>
              </a:rPr>
              <a:t>онтроль за питанием</a:t>
            </a:r>
            <a:endParaRPr lang="ru-RU" dirty="0">
              <a:solidFill>
                <a:srgbClr val="193372"/>
              </a:solidFill>
              <a:latin typeface="Arial Narrow" panose="020B0606020202030204" charset="0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7815176" y="3437460"/>
            <a:ext cx="37943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pc="-30" dirty="0">
                <a:solidFill>
                  <a:srgbClr val="193372"/>
                </a:solidFill>
                <a:latin typeface="Arial Narrow" panose="020B0606020202030204" charset="0"/>
                <a:ea typeface="Calibri" panose="020F0502020204030204" pitchFamily="34" charset="0"/>
              </a:rPr>
              <a:t>Р</a:t>
            </a:r>
            <a:r>
              <a:rPr lang="ru-RU" sz="1800" spc="-30" dirty="0">
                <a:solidFill>
                  <a:srgbClr val="193372"/>
                </a:solidFill>
                <a:effectLst/>
                <a:latin typeface="Arial Narrow" panose="020B0606020202030204" charset="0"/>
                <a:ea typeface="Calibri" panose="020F0502020204030204" pitchFamily="34" charset="0"/>
              </a:rPr>
              <a:t>ешение конфликтов между участниками образовательного процесса</a:t>
            </a:r>
            <a:endParaRPr lang="ru-RU" dirty="0">
              <a:solidFill>
                <a:srgbClr val="193372"/>
              </a:solidFill>
              <a:latin typeface="Arial Narrow" panose="020B0606020202030204" charset="0"/>
            </a:endParaRP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8"/>
          <a:srcRect l="28356" t="28356" r="29896" b="24309"/>
          <a:stretch>
            <a:fillRect/>
          </a:stretch>
        </p:blipFill>
        <p:spPr>
          <a:xfrm>
            <a:off x="10726438" y="563457"/>
            <a:ext cx="1164233" cy="74252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Номер слайда 12"/>
          <p:cNvSpPr txBox="1"/>
          <p:nvPr/>
        </p:nvSpPr>
        <p:spPr>
          <a:xfrm>
            <a:off x="11712313" y="6206448"/>
            <a:ext cx="479686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FD6B1A6-D5B1-324A-8082-9CE6595F277F}" type="slidenum">
              <a:rPr lang="ru-RU" sz="1800" b="1" smtClean="0">
                <a:solidFill>
                  <a:schemeClr val="tx1"/>
                </a:solidFill>
              </a:rPr>
            </a:fld>
            <a:endParaRPr lang="ru-RU" sz="1800" b="1" dirty="0">
              <a:solidFill>
                <a:schemeClr val="tx1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50136" y="127583"/>
            <a:ext cx="10218811" cy="3415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rgbClr val="2159A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 Методологию мотивирующего мониторинга деятельности органов местного самоуправления, осуществляющих управление в сфере образования могут быть включены показатели по государственно-общественному управлению.</a:t>
            </a:r>
            <a:endParaRPr lang="ru-RU" sz="3600" dirty="0">
              <a:solidFill>
                <a:srgbClr val="2159A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1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344965" y="3856941"/>
            <a:ext cx="2714632" cy="271463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12"/>
          <p:cNvSpPr txBox="1"/>
          <p:nvPr/>
        </p:nvSpPr>
        <p:spPr>
          <a:xfrm>
            <a:off x="11712313" y="6206448"/>
            <a:ext cx="479686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FD6B1A6-D5B1-324A-8082-9CE6595F277F}" type="slidenum">
              <a:rPr lang="ru-RU" sz="1800" b="1" smtClean="0">
                <a:solidFill>
                  <a:schemeClr val="tx1"/>
                </a:solidFill>
              </a:rPr>
            </a:fld>
            <a:endParaRPr lang="ru-RU" sz="1800" b="1" dirty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Работа с родителями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235609" y="1589958"/>
            <a:ext cx="6995027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ru-RU" sz="2400" b="1" dirty="0">
                <a:solidFill>
                  <a:schemeClr val="accent3"/>
                </a:solidFill>
              </a:rPr>
              <a:t>Журнал и портал «Семья и школа»</a:t>
            </a:r>
            <a:br>
              <a:rPr lang="ru-RU" dirty="0"/>
            </a:br>
            <a:r>
              <a:rPr lang="ru-RU" b="1" dirty="0"/>
              <a:t>4 раза в год </a:t>
            </a:r>
            <a:r>
              <a:rPr lang="ru-RU" dirty="0"/>
              <a:t>– журнал</a:t>
            </a:r>
            <a:br>
              <a:rPr lang="ru-RU" dirty="0"/>
            </a:br>
            <a:r>
              <a:rPr lang="ru-RU" dirty="0"/>
              <a:t>электронная версия - онлайн подписка </a:t>
            </a:r>
            <a:r>
              <a:rPr lang="ru-RU" i="1" dirty="0" err="1"/>
              <a:t>семья.школа.рф</a:t>
            </a:r>
            <a:r>
              <a:rPr lang="ru-RU" dirty="0"/>
              <a:t>. Рассылка</a:t>
            </a:r>
            <a:endParaRPr lang="ru-RU" dirty="0"/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ru-RU" sz="2400" b="1" dirty="0">
                <a:solidFill>
                  <a:schemeClr val="accent3"/>
                </a:solidFill>
              </a:rPr>
              <a:t>Всероссийский родительский форум</a:t>
            </a:r>
            <a:br>
              <a:rPr lang="ru-RU" dirty="0"/>
            </a:br>
            <a:r>
              <a:rPr lang="ru-RU" b="1" dirty="0"/>
              <a:t>ежегодно</a:t>
            </a:r>
            <a:r>
              <a:rPr lang="ru-RU" dirty="0"/>
              <a:t> - с 29 сентября по 2 октября 2023 г. в ВДЦ «Орленок»</a:t>
            </a:r>
            <a:endParaRPr lang="ru-RU" dirty="0"/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ru-RU" sz="2400" b="1" dirty="0">
                <a:solidFill>
                  <a:schemeClr val="accent3"/>
                </a:solidFill>
              </a:rPr>
              <a:t>Всероссийское родительское онлайн-собрание</a:t>
            </a:r>
            <a:br>
              <a:rPr lang="ru-RU" dirty="0"/>
            </a:br>
            <a:r>
              <a:rPr lang="ru-RU" b="1" dirty="0"/>
              <a:t>ежемесячно</a:t>
            </a:r>
            <a:r>
              <a:rPr lang="ru-RU" dirty="0"/>
              <a:t> </a:t>
            </a:r>
            <a:br>
              <a:rPr lang="ru-RU" dirty="0"/>
            </a:br>
            <a:r>
              <a:rPr lang="ru-RU" dirty="0"/>
              <a:t>сентябрь «Разговоры о важном» октябрь «Чтение. Как привить желание читать?» </a:t>
            </a:r>
            <a:br>
              <a:rPr lang="ru-RU" dirty="0"/>
            </a:br>
            <a:r>
              <a:rPr lang="ru-RU" dirty="0"/>
              <a:t>ноябрь «Пищевое поведение» декабрь «Взросление детей. Как правильно развивать самостоятельность? Мотивация деятельности ребенка»</a:t>
            </a:r>
            <a:endParaRPr lang="ru-RU" dirty="0"/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ru-RU" sz="2400" b="1" dirty="0">
                <a:solidFill>
                  <a:schemeClr val="accent3"/>
                </a:solidFill>
              </a:rPr>
              <a:t>Электронное пособие для родителей </a:t>
            </a:r>
            <a:br>
              <a:rPr lang="ru-RU" dirty="0"/>
            </a:br>
            <a:r>
              <a:rPr lang="ru-RU" dirty="0"/>
              <a:t>«От рождения до вуза: настольная книга ответственного родителя»</a:t>
            </a:r>
            <a:endParaRPr lang="ru-RU" dirty="0"/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ru-RU" sz="2400" b="1" dirty="0">
                <a:solidFill>
                  <a:schemeClr val="accent3"/>
                </a:solidFill>
              </a:rPr>
              <a:t>Создан «Всероссийский родительский комитет»</a:t>
            </a:r>
            <a:endParaRPr lang="ru-RU" sz="2400" b="1" dirty="0">
              <a:solidFill>
                <a:schemeClr val="accent3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627" y="1637576"/>
            <a:ext cx="2031460" cy="2598509"/>
          </a:xfrm>
          <a:prstGeom prst="rect">
            <a:avLst/>
          </a:prstGeom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32" y="4178097"/>
            <a:ext cx="2592931" cy="1729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7958" y="4113709"/>
            <a:ext cx="1652719" cy="2217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0063" y="1795868"/>
            <a:ext cx="2222638" cy="57344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9217" y="2627439"/>
            <a:ext cx="3101316" cy="1550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12"/>
          <p:cNvSpPr txBox="1"/>
          <p:nvPr/>
        </p:nvSpPr>
        <p:spPr>
          <a:xfrm>
            <a:off x="11712313" y="6206448"/>
            <a:ext cx="479686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FD6B1A6-D5B1-324A-8082-9CE6595F277F}" type="slidenum">
              <a:rPr lang="ru-RU" sz="1800" b="1" smtClean="0">
                <a:solidFill>
                  <a:schemeClr val="tx1"/>
                </a:solidFill>
              </a:rPr>
            </a:fld>
            <a:endParaRPr lang="ru-RU" sz="1800" b="1" dirty="0">
              <a:solidFill>
                <a:schemeClr val="tx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1"/>
          <a:srcRect l="1" t="24373" r="9701" b="1186"/>
          <a:stretch>
            <a:fillRect/>
          </a:stretch>
        </p:blipFill>
        <p:spPr>
          <a:xfrm>
            <a:off x="-177855" y="1619249"/>
            <a:ext cx="11169706" cy="5010295"/>
          </a:xfrm>
          <a:prstGeom prst="rect">
            <a:avLst/>
          </a:prstGeom>
        </p:spPr>
      </p:pic>
      <p:sp>
        <p:nvSpPr>
          <p:cNvPr id="12" name="Заголовок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Педагогический союз учителя и родителей </a:t>
            </a:r>
            <a:br>
              <a:rPr lang="ru-RU" dirty="0"/>
            </a:br>
            <a:r>
              <a:rPr lang="ru-RU" dirty="0"/>
              <a:t>– могучая воспитательная сила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9563" y="2958266"/>
            <a:ext cx="4046027" cy="2698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7502" y="3827625"/>
            <a:ext cx="4790136" cy="2698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1"/>
          <a:srcRect l="-1" t="17091" r="63743"/>
          <a:stretch>
            <a:fillRect/>
          </a:stretch>
        </p:blipFill>
        <p:spPr>
          <a:xfrm>
            <a:off x="785813" y="1611563"/>
            <a:ext cx="4014788" cy="4990562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0261554" y="6065946"/>
            <a:ext cx="904276" cy="4675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400" dirty="0"/>
              <a:t>Федеральный закон «Об образовании в РФ»</a:t>
            </a:r>
            <a:endParaRPr lang="ru-RU" sz="3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501570" y="3873499"/>
            <a:ext cx="515257" cy="1342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ru-RU" sz="800" b="1" dirty="0">
                <a:solidFill>
                  <a:srgbClr val="444444"/>
                </a:solidFill>
              </a:rPr>
              <a:t>08.08.2024г.</a:t>
            </a:r>
            <a:endParaRPr lang="ru-RU" sz="800" b="1" dirty="0">
              <a:solidFill>
                <a:srgbClr val="444444"/>
              </a:solidFill>
            </a:endParaRPr>
          </a:p>
        </p:txBody>
      </p:sp>
      <p:sp>
        <p:nvSpPr>
          <p:cNvPr id="13" name="Прямоугольник: скругленные углы 12"/>
          <p:cNvSpPr/>
          <p:nvPr/>
        </p:nvSpPr>
        <p:spPr>
          <a:xfrm>
            <a:off x="4781969" y="4093396"/>
            <a:ext cx="6723530" cy="2075843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Статья 44 «Права, обязанности и ответственность в сфере образования родителей (законных представителей) несовершеннолетних обучающихся»</a:t>
            </a:r>
            <a:br>
              <a:rPr lang="ru-RU" dirty="0"/>
            </a:br>
            <a:br>
              <a:rPr lang="ru-RU" dirty="0"/>
            </a:br>
            <a:r>
              <a:rPr lang="ru-RU" dirty="0"/>
              <a:t>п.3 </a:t>
            </a:r>
            <a:r>
              <a:rPr lang="ru-RU" dirty="0" err="1"/>
              <a:t>п.п</a:t>
            </a:r>
            <a:r>
              <a:rPr lang="ru-RU" dirty="0"/>
              <a:t>. 7«имеют право принимать участие в управлении организацией, осуществляющей образовательную деятельность, в форме, определяемой уставом этой организации»</a:t>
            </a:r>
            <a:endParaRPr lang="ru-RU" dirty="0"/>
          </a:p>
        </p:txBody>
      </p:sp>
      <p:sp>
        <p:nvSpPr>
          <p:cNvPr id="14" name="Прямоугольник: скругленные углы 13"/>
          <p:cNvSpPr/>
          <p:nvPr/>
        </p:nvSpPr>
        <p:spPr>
          <a:xfrm>
            <a:off x="4781969" y="1864785"/>
            <a:ext cx="6723530" cy="2075843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Статья 47 «Правовой статус педагогических работников. Права и свободы педагогических работников, гарантии их реализации»</a:t>
            </a:r>
            <a:br>
              <a:rPr lang="ru-RU" dirty="0"/>
            </a:br>
            <a:br>
              <a:rPr lang="ru-RU" dirty="0"/>
            </a:br>
            <a:r>
              <a:rPr lang="ru-RU" dirty="0"/>
              <a:t>п.9 «право на участие в управлении образовательной организацией, в том числе в коллегиальных органах управления, в порядке, установленном уставом этой организации»</a:t>
            </a: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/>
          <p:cNvSpPr/>
          <p:nvPr/>
        </p:nvSpPr>
        <p:spPr>
          <a:xfrm>
            <a:off x="3112850" y="1357952"/>
            <a:ext cx="8317149" cy="1459679"/>
          </a:xfrm>
          <a:prstGeom prst="roundRect">
            <a:avLst/>
          </a:prstGeom>
          <a:solidFill>
            <a:srgbClr val="15509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3190670" y="1463934"/>
            <a:ext cx="8161507" cy="1247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chemeClr val="bg1"/>
                </a:solidFill>
                <a:effectLst/>
                <a:latin typeface="Arial Narrow" panose="020B0606020202030204" charset="0"/>
                <a:ea typeface="Calibri" panose="020F0502020204030204" pitchFamily="34" charset="0"/>
                <a:cs typeface="Times New Roman" panose="02020603050405020304" pitchFamily="18" charset="0"/>
              </a:rPr>
              <a:t> коллегиальный орган государственно-общественного управления, имеющий полномочия по решению стратегических вопросов функционирования и развития образовательной организации.</a:t>
            </a:r>
            <a:endParaRPr lang="ru-RU" sz="2400" dirty="0">
              <a:solidFill>
                <a:schemeClr val="bg1"/>
              </a:solidFill>
              <a:effectLst/>
              <a:latin typeface="Arial Narrow" panose="020B060602020203020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5440" y="101767"/>
            <a:ext cx="89736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ru-RU" sz="6000" i="0" u="none" strike="noStrike" kern="1200" cap="none" spc="0" normalizeH="0" baseline="0" noProof="0" dirty="0">
                <a:ln>
                  <a:noFill/>
                </a:ln>
                <a:solidFill>
                  <a:srgbClr val="15509D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Управляющий совет</a:t>
            </a:r>
            <a:endParaRPr lang="ru-RU" sz="6000" dirty="0">
              <a:solidFill>
                <a:srgbClr val="15509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8651"/>
          <a:stretch>
            <a:fillRect/>
          </a:stretch>
        </p:blipFill>
        <p:spPr bwMode="auto">
          <a:xfrm>
            <a:off x="4013873" y="3022898"/>
            <a:ext cx="6515100" cy="3529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Прямоугольник: скругленные углы 60"/>
          <p:cNvSpPr/>
          <p:nvPr/>
        </p:nvSpPr>
        <p:spPr>
          <a:xfrm>
            <a:off x="140005" y="2597285"/>
            <a:ext cx="3342497" cy="1732066"/>
          </a:xfrm>
          <a:prstGeom prst="roundRect">
            <a:avLst/>
          </a:prstGeom>
          <a:solidFill>
            <a:srgbClr val="1B6AA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91845"/>
            <a:endParaRPr lang="ru-RU" sz="306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9863" y="2916099"/>
            <a:ext cx="292277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Arial Narrow" panose="020B0606020202030204" charset="0"/>
              </a:rPr>
              <a:t>Развитие государственно-общественного управления в сфере образования</a:t>
            </a:r>
            <a:endParaRPr lang="ru-RU" sz="2000" dirty="0">
              <a:solidFill>
                <a:schemeClr val="bg1"/>
              </a:solidFill>
              <a:latin typeface="Arial Narrow" panose="020B0606020202030204" charset="0"/>
            </a:endParaRPr>
          </a:p>
        </p:txBody>
      </p:sp>
      <p:sp>
        <p:nvSpPr>
          <p:cNvPr id="62" name="Прямоугольник: скругленные углы 61"/>
          <p:cNvSpPr/>
          <p:nvPr/>
        </p:nvSpPr>
        <p:spPr>
          <a:xfrm>
            <a:off x="4076033" y="1901590"/>
            <a:ext cx="3632463" cy="1732066"/>
          </a:xfrm>
          <a:prstGeom prst="roundRect">
            <a:avLst/>
          </a:prstGeom>
          <a:solidFill>
            <a:srgbClr val="15509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91845"/>
            <a:endParaRPr lang="ru-RU" sz="306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3" name="Прямоугольник: скругленные углы 62"/>
          <p:cNvSpPr/>
          <p:nvPr/>
        </p:nvSpPr>
        <p:spPr>
          <a:xfrm>
            <a:off x="8302557" y="1290891"/>
            <a:ext cx="3632463" cy="1732066"/>
          </a:xfrm>
          <a:prstGeom prst="roundRect">
            <a:avLst/>
          </a:prstGeom>
          <a:solidFill>
            <a:srgbClr val="18306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91845"/>
            <a:endParaRPr lang="ru-RU" sz="306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040345" y="2034943"/>
            <a:ext cx="36324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Arial Narrow" panose="020B0606020202030204" charset="0"/>
              </a:rPr>
              <a:t>Наличие в образовательной организации такой модели коллегиального органа управления – как </a:t>
            </a:r>
            <a:r>
              <a:rPr lang="ru-RU" sz="2000" b="1" dirty="0">
                <a:solidFill>
                  <a:schemeClr val="bg1"/>
                </a:solidFill>
                <a:latin typeface="Arial Narrow" panose="020B0606020202030204" charset="0"/>
              </a:rPr>
              <a:t>Управляющий совет </a:t>
            </a:r>
            <a:endParaRPr lang="ru-RU" sz="2000" b="1" dirty="0">
              <a:solidFill>
                <a:schemeClr val="bg1"/>
              </a:solidFill>
              <a:latin typeface="Arial Narrow" panose="020B060602020203020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400786" y="1463370"/>
            <a:ext cx="343600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Arial Narrow" panose="020B0606020202030204" charset="0"/>
              </a:rPr>
              <a:t>Реализация права всех участников образовательных отношений в управление образовательной организацией</a:t>
            </a:r>
            <a:endParaRPr lang="ru-RU" sz="2000" dirty="0">
              <a:solidFill>
                <a:schemeClr val="bg1"/>
              </a:solidFill>
              <a:latin typeface="Arial Narrow" panose="020B0606020202030204" charset="0"/>
            </a:endParaRPr>
          </a:p>
        </p:txBody>
      </p:sp>
      <p:grpSp>
        <p:nvGrpSpPr>
          <p:cNvPr id="15" name="组合 2"/>
          <p:cNvGrpSpPr/>
          <p:nvPr/>
        </p:nvGrpSpPr>
        <p:grpSpPr>
          <a:xfrm>
            <a:off x="-204281" y="3442654"/>
            <a:ext cx="10272410" cy="3549001"/>
            <a:chOff x="1275068" y="1555172"/>
            <a:chExt cx="12171086" cy="4316634"/>
          </a:xfrm>
        </p:grpSpPr>
        <p:sp>
          <p:nvSpPr>
            <p:cNvPr id="16" name="椭圆 4"/>
            <p:cNvSpPr/>
            <p:nvPr/>
          </p:nvSpPr>
          <p:spPr>
            <a:xfrm>
              <a:off x="1275068" y="5122168"/>
              <a:ext cx="8865709" cy="659452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75000"/>
                    <a:alpha val="0"/>
                  </a:schemeClr>
                </a:gs>
                <a:gs pos="29000">
                  <a:schemeClr val="tx1">
                    <a:alpha val="18000"/>
                  </a:schemeClr>
                </a:gs>
                <a:gs pos="0">
                  <a:schemeClr val="tx1">
                    <a:alpha val="3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  <a:effectLst>
              <a:softEdge rad="1143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prstClr val="white"/>
                </a:solidFill>
              </a:endParaRPr>
            </a:p>
          </p:txBody>
        </p:sp>
        <p:sp>
          <p:nvSpPr>
            <p:cNvPr id="17" name="任意多边形 5"/>
            <p:cNvSpPr/>
            <p:nvPr/>
          </p:nvSpPr>
          <p:spPr>
            <a:xfrm rot="19669228">
              <a:off x="3091796" y="1555172"/>
              <a:ext cx="10354358" cy="4316634"/>
            </a:xfrm>
            <a:custGeom>
              <a:avLst/>
              <a:gdLst>
                <a:gd name="connsiteX0" fmla="*/ 371475 w 8134350"/>
                <a:gd name="connsiteY0" fmla="*/ 0 h 3473725"/>
                <a:gd name="connsiteX1" fmla="*/ 3680363 w 8134350"/>
                <a:gd name="connsiteY1" fmla="*/ 0 h 3473725"/>
                <a:gd name="connsiteX2" fmla="*/ 4051838 w 8134350"/>
                <a:gd name="connsiteY2" fmla="*/ 371475 h 3473725"/>
                <a:gd name="connsiteX3" fmla="*/ 4051838 w 8134350"/>
                <a:gd name="connsiteY3" fmla="*/ 371477 h 3473725"/>
                <a:gd name="connsiteX4" fmla="*/ 4051838 w 8134350"/>
                <a:gd name="connsiteY4" fmla="*/ 2267624 h 3473725"/>
                <a:gd name="connsiteX5" fmla="*/ 6989250 w 8134350"/>
                <a:gd name="connsiteY5" fmla="*/ 2267624 h 3473725"/>
                <a:gd name="connsiteX6" fmla="*/ 7009698 w 8134350"/>
                <a:gd name="connsiteY6" fmla="*/ 2269686 h 3473725"/>
                <a:gd name="connsiteX7" fmla="*/ 7009698 w 8134350"/>
                <a:gd name="connsiteY7" fmla="*/ 1961252 h 3473725"/>
                <a:gd name="connsiteX8" fmla="*/ 7012047 w 8134350"/>
                <a:gd name="connsiteY8" fmla="*/ 1930538 h 3473725"/>
                <a:gd name="connsiteX9" fmla="*/ 7015807 w 8134350"/>
                <a:gd name="connsiteY9" fmla="*/ 1914575 h 3473725"/>
                <a:gd name="connsiteX10" fmla="*/ 7016792 w 8134350"/>
                <a:gd name="connsiteY10" fmla="*/ 1908843 h 3473725"/>
                <a:gd name="connsiteX11" fmla="*/ 7017969 w 8134350"/>
                <a:gd name="connsiteY11" fmla="*/ 1905400 h 3473725"/>
                <a:gd name="connsiteX12" fmla="*/ 7018786 w 8134350"/>
                <a:gd name="connsiteY12" fmla="*/ 1901931 h 3473725"/>
                <a:gd name="connsiteX13" fmla="*/ 7020948 w 8134350"/>
                <a:gd name="connsiteY13" fmla="*/ 1896681 h 3473725"/>
                <a:gd name="connsiteX14" fmla="*/ 7026411 w 8134350"/>
                <a:gd name="connsiteY14" fmla="*/ 1880696 h 3473725"/>
                <a:gd name="connsiteX15" fmla="*/ 7140860 w 8134350"/>
                <a:gd name="connsiteY15" fmla="*/ 1805626 h 3473725"/>
                <a:gd name="connsiteX16" fmla="*/ 7184389 w 8134350"/>
                <a:gd name="connsiteY16" fmla="*/ 1824914 h 3473725"/>
                <a:gd name="connsiteX17" fmla="*/ 8076507 w 8134350"/>
                <a:gd name="connsiteY17" fmla="*/ 2503656 h 3473725"/>
                <a:gd name="connsiteX18" fmla="*/ 8134063 w 8134350"/>
                <a:gd name="connsiteY18" fmla="*/ 2625031 h 3473725"/>
                <a:gd name="connsiteX19" fmla="*/ 8134030 w 8134350"/>
                <a:gd name="connsiteY19" fmla="*/ 2647103 h 3473725"/>
                <a:gd name="connsiteX20" fmla="*/ 8133955 w 8134350"/>
                <a:gd name="connsiteY20" fmla="*/ 2647768 h 3473725"/>
                <a:gd name="connsiteX21" fmla="*/ 8134063 w 8134350"/>
                <a:gd name="connsiteY21" fmla="*/ 2653167 h 3473725"/>
                <a:gd name="connsiteX22" fmla="*/ 8076507 w 8134350"/>
                <a:gd name="connsiteY22" fmla="*/ 2774542 h 3473725"/>
                <a:gd name="connsiteX23" fmla="*/ 7184389 w 8134350"/>
                <a:gd name="connsiteY23" fmla="*/ 3453283 h 3473725"/>
                <a:gd name="connsiteX24" fmla="*/ 7040099 w 8134350"/>
                <a:gd name="connsiteY24" fmla="*/ 3422552 h 3473725"/>
                <a:gd name="connsiteX25" fmla="*/ 7033235 w 8134350"/>
                <a:gd name="connsiteY25" fmla="*/ 3409989 h 3473725"/>
                <a:gd name="connsiteX26" fmla="*/ 7029448 w 8134350"/>
                <a:gd name="connsiteY26" fmla="*/ 3403942 h 3473725"/>
                <a:gd name="connsiteX27" fmla="*/ 7027973 w 8134350"/>
                <a:gd name="connsiteY27" fmla="*/ 3400360 h 3473725"/>
                <a:gd name="connsiteX28" fmla="*/ 7026411 w 8134350"/>
                <a:gd name="connsiteY28" fmla="*/ 3397501 h 3473725"/>
                <a:gd name="connsiteX29" fmla="*/ 7024537 w 8134350"/>
                <a:gd name="connsiteY29" fmla="*/ 3392018 h 3473725"/>
                <a:gd name="connsiteX30" fmla="*/ 7018786 w 8134350"/>
                <a:gd name="connsiteY30" fmla="*/ 3378055 h 3473725"/>
                <a:gd name="connsiteX31" fmla="*/ 7009698 w 8134350"/>
                <a:gd name="connsiteY31" fmla="*/ 3318734 h 3473725"/>
                <a:gd name="connsiteX32" fmla="*/ 7009698 w 8134350"/>
                <a:gd name="connsiteY32" fmla="*/ 3008513 h 3473725"/>
                <a:gd name="connsiteX33" fmla="*/ 6989250 w 8134350"/>
                <a:gd name="connsiteY33" fmla="*/ 3010574 h 3473725"/>
                <a:gd name="connsiteX34" fmla="*/ 3680362 w 8134350"/>
                <a:gd name="connsiteY34" fmla="*/ 3010574 h 3473725"/>
                <a:gd name="connsiteX35" fmla="*/ 3308887 w 8134350"/>
                <a:gd name="connsiteY35" fmla="*/ 2639099 h 3473725"/>
                <a:gd name="connsiteX36" fmla="*/ 3308888 w 8134350"/>
                <a:gd name="connsiteY36" fmla="*/ 2639094 h 3473725"/>
                <a:gd name="connsiteX37" fmla="*/ 3308888 w 8134350"/>
                <a:gd name="connsiteY37" fmla="*/ 742950 h 3473725"/>
                <a:gd name="connsiteX38" fmla="*/ 371475 w 8134350"/>
                <a:gd name="connsiteY38" fmla="*/ 742950 h 3473725"/>
                <a:gd name="connsiteX39" fmla="*/ 0 w 8134350"/>
                <a:gd name="connsiteY39" fmla="*/ 371475 h 3473725"/>
                <a:gd name="connsiteX40" fmla="*/ 371475 w 8134350"/>
                <a:gd name="connsiteY40" fmla="*/ 0 h 3473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8134350" h="3473725">
                  <a:moveTo>
                    <a:pt x="371475" y="0"/>
                  </a:moveTo>
                  <a:lnTo>
                    <a:pt x="3680363" y="0"/>
                  </a:lnTo>
                  <a:cubicBezTo>
                    <a:pt x="3885523" y="0"/>
                    <a:pt x="4051838" y="166315"/>
                    <a:pt x="4051838" y="371475"/>
                  </a:cubicBezTo>
                  <a:lnTo>
                    <a:pt x="4051838" y="371477"/>
                  </a:lnTo>
                  <a:lnTo>
                    <a:pt x="4051838" y="2267624"/>
                  </a:lnTo>
                  <a:lnTo>
                    <a:pt x="6989250" y="2267624"/>
                  </a:lnTo>
                  <a:lnTo>
                    <a:pt x="7009698" y="2269686"/>
                  </a:lnTo>
                  <a:lnTo>
                    <a:pt x="7009698" y="1961252"/>
                  </a:lnTo>
                  <a:cubicBezTo>
                    <a:pt x="7009698" y="1950731"/>
                    <a:pt x="7010507" y="1940459"/>
                    <a:pt x="7012047" y="1930538"/>
                  </a:cubicBezTo>
                  <a:lnTo>
                    <a:pt x="7015807" y="1914575"/>
                  </a:lnTo>
                  <a:lnTo>
                    <a:pt x="7016792" y="1908843"/>
                  </a:lnTo>
                  <a:lnTo>
                    <a:pt x="7017969" y="1905400"/>
                  </a:lnTo>
                  <a:lnTo>
                    <a:pt x="7018786" y="1901931"/>
                  </a:lnTo>
                  <a:lnTo>
                    <a:pt x="7020948" y="1896681"/>
                  </a:lnTo>
                  <a:lnTo>
                    <a:pt x="7026411" y="1880696"/>
                  </a:lnTo>
                  <a:cubicBezTo>
                    <a:pt x="7050362" y="1826027"/>
                    <a:pt x="7096135" y="1798312"/>
                    <a:pt x="7140860" y="1805626"/>
                  </a:cubicBezTo>
                  <a:cubicBezTo>
                    <a:pt x="7155769" y="1808064"/>
                    <a:pt x="7170560" y="1814393"/>
                    <a:pt x="7184389" y="1824914"/>
                  </a:cubicBezTo>
                  <a:lnTo>
                    <a:pt x="8076507" y="2503656"/>
                  </a:lnTo>
                  <a:cubicBezTo>
                    <a:pt x="8111078" y="2529958"/>
                    <a:pt x="8131446" y="2576230"/>
                    <a:pt x="8134063" y="2625031"/>
                  </a:cubicBezTo>
                  <a:cubicBezTo>
                    <a:pt x="8134455" y="2632351"/>
                    <a:pt x="8134449" y="2639728"/>
                    <a:pt x="8134030" y="2647103"/>
                  </a:cubicBezTo>
                  <a:lnTo>
                    <a:pt x="8133955" y="2647768"/>
                  </a:lnTo>
                  <a:lnTo>
                    <a:pt x="8134063" y="2653167"/>
                  </a:lnTo>
                  <a:cubicBezTo>
                    <a:pt x="8131446" y="2701968"/>
                    <a:pt x="8111078" y="2748240"/>
                    <a:pt x="8076507" y="2774542"/>
                  </a:cubicBezTo>
                  <a:lnTo>
                    <a:pt x="7184389" y="3453283"/>
                  </a:lnTo>
                  <a:cubicBezTo>
                    <a:pt x="7135990" y="3490106"/>
                    <a:pt x="7075788" y="3475588"/>
                    <a:pt x="7040099" y="3422552"/>
                  </a:cubicBezTo>
                  <a:lnTo>
                    <a:pt x="7033235" y="3409989"/>
                  </a:lnTo>
                  <a:lnTo>
                    <a:pt x="7029448" y="3403942"/>
                  </a:lnTo>
                  <a:lnTo>
                    <a:pt x="7027973" y="3400360"/>
                  </a:lnTo>
                  <a:lnTo>
                    <a:pt x="7026411" y="3397501"/>
                  </a:lnTo>
                  <a:lnTo>
                    <a:pt x="7024537" y="3392018"/>
                  </a:lnTo>
                  <a:lnTo>
                    <a:pt x="7018786" y="3378055"/>
                  </a:lnTo>
                  <a:cubicBezTo>
                    <a:pt x="7012934" y="3359822"/>
                    <a:pt x="7009698" y="3339776"/>
                    <a:pt x="7009698" y="3318734"/>
                  </a:cubicBezTo>
                  <a:lnTo>
                    <a:pt x="7009698" y="3008513"/>
                  </a:lnTo>
                  <a:lnTo>
                    <a:pt x="6989250" y="3010574"/>
                  </a:lnTo>
                  <a:lnTo>
                    <a:pt x="3680362" y="3010574"/>
                  </a:lnTo>
                  <a:cubicBezTo>
                    <a:pt x="3475202" y="3010574"/>
                    <a:pt x="3308887" y="2844259"/>
                    <a:pt x="3308887" y="2639099"/>
                  </a:cubicBezTo>
                  <a:lnTo>
                    <a:pt x="3308888" y="2639094"/>
                  </a:lnTo>
                  <a:lnTo>
                    <a:pt x="3308888" y="742950"/>
                  </a:lnTo>
                  <a:lnTo>
                    <a:pt x="371475" y="742950"/>
                  </a:lnTo>
                  <a:cubicBezTo>
                    <a:pt x="166315" y="742950"/>
                    <a:pt x="0" y="576635"/>
                    <a:pt x="0" y="371475"/>
                  </a:cubicBezTo>
                  <a:cubicBezTo>
                    <a:pt x="0" y="166315"/>
                    <a:pt x="166315" y="0"/>
                    <a:pt x="371475" y="0"/>
                  </a:cubicBezTo>
                  <a:close/>
                </a:path>
              </a:pathLst>
            </a:custGeom>
            <a:gradFill>
              <a:gsLst>
                <a:gs pos="85500">
                  <a:schemeClr val="bg1">
                    <a:lumMod val="75000"/>
                  </a:schemeClr>
                </a:gs>
                <a:gs pos="71000">
                  <a:schemeClr val="bg1">
                    <a:lumMod val="95000"/>
                  </a:schemeClr>
                </a:gs>
                <a:gs pos="54000">
                  <a:schemeClr val="bg1">
                    <a:lumMod val="75000"/>
                  </a:schemeClr>
                </a:gs>
                <a:gs pos="37000">
                  <a:schemeClr val="bg1">
                    <a:lumMod val="95000"/>
                  </a:schemeClr>
                </a:gs>
                <a:gs pos="19000">
                  <a:schemeClr val="bg1">
                    <a:lumMod val="75000"/>
                  </a:schemeClr>
                </a:gs>
                <a:gs pos="100000">
                  <a:schemeClr val="bg1">
                    <a:lumMod val="95000"/>
                  </a:schemeClr>
                </a:gs>
                <a:gs pos="0">
                  <a:schemeClr val="bg1">
                    <a:lumMod val="95000"/>
                  </a:schemeClr>
                </a:gs>
              </a:gsLst>
              <a:lin ang="6000000" scaled="0"/>
            </a:gradFill>
            <a:ln w="3175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perspectiveRelaxedModerately"/>
              <a:lightRig rig="threePt" dir="t">
                <a:rot lat="0" lon="0" rev="0"/>
              </a:lightRig>
            </a:scene3d>
            <a:sp3d extrusionH="368300" prstMaterial="matte">
              <a:extrusionClr>
                <a:schemeClr val="bg1">
                  <a:lumMod val="65000"/>
                </a:schemeClr>
              </a:extrusionClr>
              <a:contourClr>
                <a:schemeClr val="bg1">
                  <a:lumMod val="75000"/>
                </a:schemeClr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prstClr val="white"/>
                </a:solidFill>
              </a:endParaRPr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291732" y="153548"/>
            <a:ext cx="1110860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>
                <a:solidFill>
                  <a:srgbClr val="1550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Система образования.</a:t>
            </a:r>
            <a:br>
              <a:rPr lang="en-US" sz="4800" dirty="0">
                <a:solidFill>
                  <a:srgbClr val="15509D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800" dirty="0">
                <a:solidFill>
                  <a:srgbClr val="1550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Факторы развития</a:t>
            </a:r>
            <a:r>
              <a:rPr lang="en-US" sz="4800" dirty="0">
                <a:solidFill>
                  <a:srgbClr val="1550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4800" dirty="0">
              <a:solidFill>
                <a:srgbClr val="15509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 descr="Шевроны со сплошной заливкой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094363" y="2909020"/>
            <a:ext cx="1372359" cy="1372359"/>
          </a:xfrm>
          <a:prstGeom prst="rect">
            <a:avLst/>
          </a:prstGeom>
        </p:spPr>
      </p:pic>
      <p:pic>
        <p:nvPicPr>
          <p:cNvPr id="11" name="Рисунок 10" descr="Шевроны со сплошной заливкой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329342" y="2288649"/>
            <a:ext cx="1372359" cy="1372359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1">
            <a:alphaModFix amt="33000"/>
          </a:blip>
          <a:stretch>
            <a:fillRect/>
          </a:stretch>
        </p:blipFill>
        <p:spPr>
          <a:xfrm>
            <a:off x="0" y="8310"/>
            <a:ext cx="12191999" cy="6831242"/>
          </a:xfrm>
          <a:prstGeom prst="rect">
            <a:avLst/>
          </a:prstGeom>
        </p:spPr>
      </p:pic>
      <p:sp>
        <p:nvSpPr>
          <p:cNvPr id="25" name="Номер слайда 12"/>
          <p:cNvSpPr txBox="1"/>
          <p:nvPr/>
        </p:nvSpPr>
        <p:spPr>
          <a:xfrm>
            <a:off x="11712313" y="6206448"/>
            <a:ext cx="479686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FD6B1A6-D5B1-324A-8082-9CE6595F277F}" type="slidenum">
              <a:rPr lang="ru-RU" sz="1800" b="1" smtClean="0">
                <a:solidFill>
                  <a:schemeClr val="tx1"/>
                </a:solidFill>
              </a:rPr>
            </a:fld>
            <a:endParaRPr lang="ru-RU" sz="1800" b="1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2221" y="151219"/>
            <a:ext cx="1106683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rgbClr val="15509D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Управляющий совет в р</a:t>
            </a:r>
            <a:r>
              <a:rPr lang="ru-RU" sz="4000" dirty="0">
                <a:solidFill>
                  <a:srgbClr val="15509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азвитии государственно-общественного управления</a:t>
            </a:r>
            <a:endParaRPr lang="ru-RU" sz="4000" dirty="0">
              <a:solidFill>
                <a:srgbClr val="15509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62946" y="1725353"/>
            <a:ext cx="2772697" cy="1937327"/>
          </a:xfrm>
          <a:prstGeom prst="rect">
            <a:avLst/>
          </a:prstGeom>
          <a:solidFill>
            <a:srgbClr val="1B6AA3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709651" y="1725353"/>
            <a:ext cx="2772697" cy="1937327"/>
          </a:xfrm>
          <a:prstGeom prst="rect">
            <a:avLst/>
          </a:prstGeom>
          <a:solidFill>
            <a:srgbClr val="15509D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8456357" y="1725353"/>
            <a:ext cx="2772697" cy="1937327"/>
          </a:xfrm>
          <a:prstGeom prst="rect">
            <a:avLst/>
          </a:prstGeom>
          <a:solidFill>
            <a:srgbClr val="18306A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1347345" y="2010601"/>
            <a:ext cx="20038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effectLst/>
                <a:latin typeface="Arial Narrow" panose="020B0606020202030204" charset="0"/>
                <a:ea typeface="Calibri" panose="020F0502020204030204" pitchFamily="34" charset="0"/>
                <a:cs typeface="Times New Roman" panose="02020603050405020304" pitchFamily="18" charset="0"/>
              </a:rPr>
              <a:t>Расширение масштаба взаимодействия с родителями</a:t>
            </a:r>
            <a:endParaRPr lang="ru-RU" sz="2000" dirty="0"/>
          </a:p>
        </p:txBody>
      </p:sp>
      <p:sp>
        <p:nvSpPr>
          <p:cNvPr id="22" name="TextBox 21"/>
          <p:cNvSpPr txBox="1"/>
          <p:nvPr/>
        </p:nvSpPr>
        <p:spPr>
          <a:xfrm>
            <a:off x="4975366" y="2032296"/>
            <a:ext cx="224708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effectLst/>
                <a:latin typeface="Arial Narrow" panose="020B0606020202030204" charset="0"/>
                <a:ea typeface="Calibri" panose="020F0502020204030204" pitchFamily="34" charset="0"/>
                <a:cs typeface="Times New Roman" panose="02020603050405020304" pitchFamily="18" charset="0"/>
              </a:rPr>
              <a:t>Расширение масштаба взаимодействия с общественностью</a:t>
            </a:r>
            <a:endParaRPr lang="ru-RU" sz="2000" dirty="0"/>
          </a:p>
        </p:txBody>
      </p:sp>
      <p:sp>
        <p:nvSpPr>
          <p:cNvPr id="23" name="TextBox 22"/>
          <p:cNvSpPr txBox="1"/>
          <p:nvPr/>
        </p:nvSpPr>
        <p:spPr>
          <a:xfrm>
            <a:off x="8655568" y="2010601"/>
            <a:ext cx="23832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Arial Narrow" panose="020B0606020202030204" charset="0"/>
                <a:ea typeface="Calibri" panose="020F0502020204030204" pitchFamily="34" charset="0"/>
                <a:cs typeface="Times New Roman" panose="02020603050405020304" pitchFamily="18" charset="0"/>
              </a:rPr>
              <a:t>П</a:t>
            </a:r>
            <a:r>
              <a:rPr lang="ru-RU" sz="2000" dirty="0">
                <a:solidFill>
                  <a:schemeClr val="bg1"/>
                </a:solidFill>
                <a:effectLst/>
                <a:latin typeface="Arial Narrow" panose="020B0606020202030204" charset="0"/>
                <a:ea typeface="Calibri" panose="020F0502020204030204" pitchFamily="34" charset="0"/>
                <a:cs typeface="Times New Roman" panose="02020603050405020304" pitchFamily="18" charset="0"/>
              </a:rPr>
              <a:t>оиск новых технологий социального партнерства</a:t>
            </a:r>
            <a:endParaRPr lang="ru-RU" sz="2000" dirty="0"/>
          </a:p>
        </p:txBody>
      </p:sp>
      <p:sp>
        <p:nvSpPr>
          <p:cNvPr id="24" name="Стрелка: шеврон 23"/>
          <p:cNvSpPr/>
          <p:nvPr/>
        </p:nvSpPr>
        <p:spPr>
          <a:xfrm>
            <a:off x="3798391" y="2538918"/>
            <a:ext cx="884904" cy="717755"/>
          </a:xfrm>
          <a:prstGeom prst="chevron">
            <a:avLst/>
          </a:prstGeom>
          <a:solidFill>
            <a:srgbClr val="1B6AA3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6" name="Стрелка: шеврон 25"/>
          <p:cNvSpPr/>
          <p:nvPr/>
        </p:nvSpPr>
        <p:spPr>
          <a:xfrm>
            <a:off x="7559314" y="2538918"/>
            <a:ext cx="884904" cy="717755"/>
          </a:xfrm>
          <a:prstGeom prst="chevron">
            <a:avLst/>
          </a:prstGeom>
          <a:solidFill>
            <a:srgbClr val="15509D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265903" y="4489660"/>
            <a:ext cx="9605297" cy="1789219"/>
          </a:xfrm>
          <a:prstGeom prst="rect">
            <a:avLst/>
          </a:prstGeom>
          <a:solidFill>
            <a:srgbClr val="D3493B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/>
          <p:cNvSpPr txBox="1"/>
          <p:nvPr/>
        </p:nvSpPr>
        <p:spPr>
          <a:xfrm>
            <a:off x="1754868" y="4565024"/>
            <a:ext cx="868226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Образовательная организация</a:t>
            </a:r>
            <a:r>
              <a:rPr lang="ru-RU" sz="2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становится тем уникальным образовательным пространством, где участник образовательных отношений находит возможность участвовать в общественной жизни и ощутить свою значимость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6980" y="201939"/>
            <a:ext cx="1196502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15509D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</a:t>
            </a:r>
            <a:r>
              <a:rPr lang="ru-RU" sz="3600" dirty="0">
                <a:solidFill>
                  <a:srgbClr val="15509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оспитательные и патриотические работы в формировании правовой и политической культуры</a:t>
            </a:r>
            <a:endParaRPr lang="ru-RU" sz="3600" dirty="0">
              <a:solidFill>
                <a:srgbClr val="15509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345345" y="1666906"/>
            <a:ext cx="10771122" cy="1762094"/>
            <a:chOff x="345345" y="1666906"/>
            <a:chExt cx="10771122" cy="1762094"/>
          </a:xfrm>
        </p:grpSpPr>
        <p:pic>
          <p:nvPicPr>
            <p:cNvPr id="16" name="Рисунок 15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345345" y="1675879"/>
              <a:ext cx="3234381" cy="1753121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grpSp>
          <p:nvGrpSpPr>
            <p:cNvPr id="21" name="Группа 20"/>
            <p:cNvGrpSpPr/>
            <p:nvPr/>
          </p:nvGrpSpPr>
          <p:grpSpPr>
            <a:xfrm>
              <a:off x="4013843" y="1677118"/>
              <a:ext cx="3472537" cy="1750642"/>
              <a:chOff x="950967" y="3229582"/>
              <a:chExt cx="5309583" cy="2480554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pic>
            <p:nvPicPr>
              <p:cNvPr id="18" name="Рисунок 17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50967" y="3229582"/>
                <a:ext cx="5309583" cy="2480553"/>
              </a:xfrm>
              <a:prstGeom prst="rect">
                <a:avLst/>
              </a:prstGeom>
            </p:spPr>
          </p:pic>
          <p:sp>
            <p:nvSpPr>
              <p:cNvPr id="19" name="Прямоугольник 18"/>
              <p:cNvSpPr/>
              <p:nvPr/>
            </p:nvSpPr>
            <p:spPr>
              <a:xfrm>
                <a:off x="950967" y="3229582"/>
                <a:ext cx="2745544" cy="2480554"/>
              </a:xfrm>
              <a:prstGeom prst="rect">
                <a:avLst/>
              </a:prstGeom>
              <a:solidFill>
                <a:srgbClr val="1E213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1137243" y="3759911"/>
                <a:ext cx="3305525" cy="1160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«РАЗГОВОРЫ </a:t>
                </a:r>
                <a:br>
                  <a:rPr lang="ru-RU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ru-RU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О ВАЖНОМ ДЛЯ ВЗРОСЛЫХ»</a:t>
                </a:r>
                <a:endParaRPr lang="ru-RU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99808" y="1666906"/>
              <a:ext cx="3116659" cy="1753121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" name="Группа 3"/>
          <p:cNvGrpSpPr/>
          <p:nvPr/>
        </p:nvGrpSpPr>
        <p:grpSpPr>
          <a:xfrm>
            <a:off x="1306176" y="3664407"/>
            <a:ext cx="9810291" cy="1719808"/>
            <a:chOff x="1306176" y="3601862"/>
            <a:chExt cx="9810291" cy="1719808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06176" y="3613916"/>
              <a:ext cx="3064501" cy="170775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4" name="Рисунок 1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832062" y="3601862"/>
              <a:ext cx="3876913" cy="170018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4108" name="Picture 1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28333" y="3613916"/>
              <a:ext cx="1688134" cy="1688134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8770" y="5619621"/>
            <a:ext cx="3467697" cy="110984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1"/>
          <a:srcRect l="3968" t="3185" r="7166" b="11714"/>
          <a:stretch>
            <a:fillRect/>
          </a:stretch>
        </p:blipFill>
        <p:spPr>
          <a:xfrm>
            <a:off x="0" y="0"/>
            <a:ext cx="7674856" cy="6134878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51" y="1838907"/>
            <a:ext cx="963386" cy="963386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7583259" y="3314382"/>
            <a:ext cx="4080785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0" i="0" dirty="0">
                <a:solidFill>
                  <a:schemeClr val="accent1"/>
                </a:solidFill>
                <a:effectLst/>
              </a:rPr>
              <a:t>обеспечивающий прозрачность работы совета, предоставляя доступ к информации</a:t>
            </a:r>
            <a:br>
              <a:rPr lang="ru-RU" sz="2400" b="0" i="0" dirty="0">
                <a:solidFill>
                  <a:schemeClr val="accent1"/>
                </a:solidFill>
                <a:effectLst/>
              </a:rPr>
            </a:br>
            <a:r>
              <a:rPr lang="ru-RU" sz="2400" b="0" i="0" dirty="0">
                <a:solidFill>
                  <a:schemeClr val="accent1"/>
                </a:solidFill>
                <a:effectLst/>
              </a:rPr>
              <a:t>о принимаемых решениях</a:t>
            </a:r>
            <a:br>
              <a:rPr lang="ru-RU" sz="2400" b="0" i="0" dirty="0">
                <a:solidFill>
                  <a:schemeClr val="accent1"/>
                </a:solidFill>
                <a:effectLst/>
              </a:rPr>
            </a:br>
            <a:r>
              <a:rPr lang="ru-RU" sz="2400" b="0" i="0" dirty="0">
                <a:solidFill>
                  <a:schemeClr val="accent1"/>
                </a:solidFill>
                <a:effectLst/>
              </a:rPr>
              <a:t>и деятельности совета для общественности, родителей </a:t>
            </a:r>
            <a:br>
              <a:rPr lang="ru-RU" sz="2400" b="0" i="0" dirty="0">
                <a:solidFill>
                  <a:schemeClr val="accent1"/>
                </a:solidFill>
                <a:effectLst/>
              </a:rPr>
            </a:br>
            <a:r>
              <a:rPr lang="ru-RU" sz="2400" b="0" i="0" dirty="0">
                <a:solidFill>
                  <a:schemeClr val="accent1"/>
                </a:solidFill>
                <a:effectLst/>
              </a:rPr>
              <a:t>и заинтересованных сторон</a:t>
            </a:r>
            <a:endParaRPr lang="ru-RU" sz="2400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7581900" y="1698171"/>
            <a:ext cx="4610100" cy="162741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>
                <a:latin typeface="+mj-lt"/>
              </a:rPr>
              <a:t>УПРАВЛЯЮЩИЙ СОВЕТ </a:t>
            </a:r>
            <a:br>
              <a:rPr lang="ru-RU" sz="2800" dirty="0">
                <a:latin typeface="+mj-lt"/>
              </a:rPr>
            </a:br>
            <a:r>
              <a:rPr lang="ru-RU" sz="2800" dirty="0">
                <a:latin typeface="+mj-lt"/>
              </a:rPr>
              <a:t>– ключевой раздел для всех школ в стране</a:t>
            </a:r>
            <a:endParaRPr lang="ru-RU" sz="2800" dirty="0">
              <a:latin typeface="+mj-l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1">
            <a:alphaModFix amt="30000"/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3830"/>
          <a:stretch>
            <a:fillRect/>
          </a:stretch>
        </p:blipFill>
        <p:spPr>
          <a:xfrm>
            <a:off x="4890052" y="-133054"/>
            <a:ext cx="7055514" cy="709137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46434" y="216618"/>
            <a:ext cx="114890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/>
              <a:t>ВТОРОЙ ВСЕРОССИЙСКИЙ КОНКУРС </a:t>
            </a:r>
            <a:br>
              <a:rPr lang="en-US" sz="3600" b="1" dirty="0"/>
            </a:br>
            <a:r>
              <a:rPr lang="ru-RU" sz="3600" b="1" dirty="0"/>
              <a:t>«ЛУЧШИЙ УПРАВЛЯЮЩИЙ СОВЕТ </a:t>
            </a:r>
            <a:br>
              <a:rPr lang="en-US" sz="3600" b="1" dirty="0"/>
            </a:br>
            <a:r>
              <a:rPr lang="ru-RU" sz="3600" b="1" dirty="0"/>
              <a:t>ОБРАЗОВАТЕЛЬНОЙ</a:t>
            </a:r>
            <a:r>
              <a:rPr lang="en-US" sz="3600" b="1" dirty="0"/>
              <a:t> </a:t>
            </a:r>
            <a:r>
              <a:rPr lang="ru-RU" sz="3600" b="1" dirty="0"/>
              <a:t>ОРГАНИЗАЦИИ-2024»</a:t>
            </a:r>
            <a:endParaRPr lang="ru-RU" sz="3600" b="1" dirty="0"/>
          </a:p>
        </p:txBody>
      </p:sp>
      <p:graphicFrame>
        <p:nvGraphicFramePr>
          <p:cNvPr id="9" name="Схема 8"/>
          <p:cNvGraphicFramePr/>
          <p:nvPr/>
        </p:nvGraphicFramePr>
        <p:xfrm>
          <a:off x="398834" y="1792457"/>
          <a:ext cx="6012851" cy="50709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8" name="Рисунок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92435" y="3490177"/>
            <a:ext cx="452627" cy="452627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1784714" y="4490357"/>
            <a:ext cx="234586" cy="234586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Рисунок 7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228" y="1766884"/>
            <a:ext cx="4385509" cy="1594316"/>
          </a:xfrm>
          <a:prstGeom prst="rect">
            <a:avLst/>
          </a:prstGeom>
        </p:spPr>
      </p:pic>
      <p:grpSp>
        <p:nvGrpSpPr>
          <p:cNvPr id="25" name="Group 27"/>
          <p:cNvGrpSpPr/>
          <p:nvPr/>
        </p:nvGrpSpPr>
        <p:grpSpPr>
          <a:xfrm>
            <a:off x="4446593" y="4999947"/>
            <a:ext cx="3159966" cy="1534529"/>
            <a:chOff x="4317594" y="1758950"/>
            <a:chExt cx="3159966" cy="1534529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26" name="Freeform 6"/>
            <p:cNvSpPr>
              <a:spLocks noEditPoints="1"/>
            </p:cNvSpPr>
            <p:nvPr/>
          </p:nvSpPr>
          <p:spPr bwMode="auto">
            <a:xfrm>
              <a:off x="4317594" y="1758950"/>
              <a:ext cx="3159966" cy="1534529"/>
            </a:xfrm>
            <a:custGeom>
              <a:avLst/>
              <a:gdLst>
                <a:gd name="T0" fmla="*/ 735 w 735"/>
                <a:gd name="T1" fmla="*/ 3 h 356"/>
                <a:gd name="T2" fmla="*/ 235 w 735"/>
                <a:gd name="T3" fmla="*/ 3 h 356"/>
                <a:gd name="T4" fmla="*/ 235 w 735"/>
                <a:gd name="T5" fmla="*/ 70 h 356"/>
                <a:gd name="T6" fmla="*/ 118 w 735"/>
                <a:gd name="T7" fmla="*/ 0 h 356"/>
                <a:gd name="T8" fmla="*/ 4 w 735"/>
                <a:gd name="T9" fmla="*/ 36 h 356"/>
                <a:gd name="T10" fmla="*/ 27 w 735"/>
                <a:gd name="T11" fmla="*/ 94 h 356"/>
                <a:gd name="T12" fmla="*/ 102 w 735"/>
                <a:gd name="T13" fmla="*/ 66 h 356"/>
                <a:gd name="T14" fmla="*/ 159 w 735"/>
                <a:gd name="T15" fmla="*/ 117 h 356"/>
                <a:gd name="T16" fmla="*/ 45 w 735"/>
                <a:gd name="T17" fmla="*/ 266 h 356"/>
                <a:gd name="T18" fmla="*/ 0 w 735"/>
                <a:gd name="T19" fmla="*/ 307 h 356"/>
                <a:gd name="T20" fmla="*/ 0 w 735"/>
                <a:gd name="T21" fmla="*/ 356 h 356"/>
                <a:gd name="T22" fmla="*/ 248 w 735"/>
                <a:gd name="T23" fmla="*/ 356 h 356"/>
                <a:gd name="T24" fmla="*/ 248 w 735"/>
                <a:gd name="T25" fmla="*/ 355 h 356"/>
                <a:gd name="T26" fmla="*/ 735 w 735"/>
                <a:gd name="T27" fmla="*/ 355 h 356"/>
                <a:gd name="T28" fmla="*/ 735 w 735"/>
                <a:gd name="T29" fmla="*/ 3 h 356"/>
                <a:gd name="T30" fmla="*/ 116 w 735"/>
                <a:gd name="T31" fmla="*/ 288 h 356"/>
                <a:gd name="T32" fmla="*/ 148 w 735"/>
                <a:gd name="T33" fmla="*/ 261 h 356"/>
                <a:gd name="T34" fmla="*/ 235 w 735"/>
                <a:gd name="T35" fmla="*/ 149 h 356"/>
                <a:gd name="T36" fmla="*/ 235 w 735"/>
                <a:gd name="T37" fmla="*/ 289 h 356"/>
                <a:gd name="T38" fmla="*/ 116 w 735"/>
                <a:gd name="T39" fmla="*/ 289 h 356"/>
                <a:gd name="T40" fmla="*/ 116 w 735"/>
                <a:gd name="T41" fmla="*/ 288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35" h="356">
                  <a:moveTo>
                    <a:pt x="735" y="3"/>
                  </a:moveTo>
                  <a:cubicBezTo>
                    <a:pt x="235" y="3"/>
                    <a:pt x="235" y="3"/>
                    <a:pt x="235" y="3"/>
                  </a:cubicBezTo>
                  <a:cubicBezTo>
                    <a:pt x="235" y="70"/>
                    <a:pt x="235" y="70"/>
                    <a:pt x="235" y="70"/>
                  </a:cubicBezTo>
                  <a:cubicBezTo>
                    <a:pt x="220" y="28"/>
                    <a:pt x="180" y="0"/>
                    <a:pt x="118" y="0"/>
                  </a:cubicBezTo>
                  <a:cubicBezTo>
                    <a:pt x="71" y="0"/>
                    <a:pt x="30" y="16"/>
                    <a:pt x="4" y="36"/>
                  </a:cubicBezTo>
                  <a:cubicBezTo>
                    <a:pt x="27" y="94"/>
                    <a:pt x="27" y="94"/>
                    <a:pt x="27" y="94"/>
                  </a:cubicBezTo>
                  <a:cubicBezTo>
                    <a:pt x="46" y="81"/>
                    <a:pt x="72" y="66"/>
                    <a:pt x="102" y="66"/>
                  </a:cubicBezTo>
                  <a:cubicBezTo>
                    <a:pt x="143" y="66"/>
                    <a:pt x="159" y="88"/>
                    <a:pt x="159" y="117"/>
                  </a:cubicBezTo>
                  <a:cubicBezTo>
                    <a:pt x="159" y="158"/>
                    <a:pt x="122" y="197"/>
                    <a:pt x="45" y="266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0" y="356"/>
                    <a:pt x="0" y="356"/>
                    <a:pt x="0" y="356"/>
                  </a:cubicBezTo>
                  <a:cubicBezTo>
                    <a:pt x="248" y="356"/>
                    <a:pt x="248" y="356"/>
                    <a:pt x="248" y="356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735" y="355"/>
                    <a:pt x="735" y="355"/>
                    <a:pt x="735" y="355"/>
                  </a:cubicBezTo>
                  <a:lnTo>
                    <a:pt x="735" y="3"/>
                  </a:lnTo>
                  <a:close/>
                  <a:moveTo>
                    <a:pt x="116" y="288"/>
                  </a:moveTo>
                  <a:cubicBezTo>
                    <a:pt x="148" y="261"/>
                    <a:pt x="148" y="261"/>
                    <a:pt x="148" y="261"/>
                  </a:cubicBezTo>
                  <a:cubicBezTo>
                    <a:pt x="187" y="226"/>
                    <a:pt x="221" y="190"/>
                    <a:pt x="235" y="149"/>
                  </a:cubicBezTo>
                  <a:cubicBezTo>
                    <a:pt x="235" y="289"/>
                    <a:pt x="235" y="289"/>
                    <a:pt x="235" y="289"/>
                  </a:cubicBezTo>
                  <a:cubicBezTo>
                    <a:pt x="116" y="289"/>
                    <a:pt x="116" y="289"/>
                    <a:pt x="116" y="289"/>
                  </a:cubicBezTo>
                  <a:lnTo>
                    <a:pt x="116" y="288"/>
                  </a:lnTo>
                  <a:close/>
                </a:path>
              </a:pathLst>
            </a:custGeom>
            <a:solidFill>
              <a:srgbClr val="15509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</a:endParaRPr>
            </a:p>
          </p:txBody>
        </p:sp>
        <p:sp>
          <p:nvSpPr>
            <p:cNvPr id="27" name="Rectangle 24"/>
            <p:cNvSpPr/>
            <p:nvPr/>
          </p:nvSpPr>
          <p:spPr>
            <a:xfrm>
              <a:off x="5050608" y="1772194"/>
              <a:ext cx="2394131" cy="1515600"/>
            </a:xfrm>
            <a:prstGeom prst="rect">
              <a:avLst/>
            </a:prstGeom>
            <a:solidFill>
              <a:srgbClr val="15509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8" name="Freeform 5"/>
          <p:cNvSpPr/>
          <p:nvPr/>
        </p:nvSpPr>
        <p:spPr bwMode="auto">
          <a:xfrm>
            <a:off x="847242" y="5009038"/>
            <a:ext cx="2838152" cy="1516347"/>
          </a:xfrm>
          <a:custGeom>
            <a:avLst/>
            <a:gdLst>
              <a:gd name="T0" fmla="*/ 378 w 1561"/>
              <a:gd name="T1" fmla="*/ 0 h 834"/>
              <a:gd name="T2" fmla="*/ 378 w 1561"/>
              <a:gd name="T3" fmla="*/ 0 h 834"/>
              <a:gd name="T4" fmla="*/ 220 w 1561"/>
              <a:gd name="T5" fmla="*/ 0 h 834"/>
              <a:gd name="T6" fmla="*/ 0 w 1561"/>
              <a:gd name="T7" fmla="*/ 104 h 834"/>
              <a:gd name="T8" fmla="*/ 31 w 1561"/>
              <a:gd name="T9" fmla="*/ 249 h 834"/>
              <a:gd name="T10" fmla="*/ 189 w 1561"/>
              <a:gd name="T11" fmla="*/ 173 h 834"/>
              <a:gd name="T12" fmla="*/ 192 w 1561"/>
              <a:gd name="T13" fmla="*/ 173 h 834"/>
              <a:gd name="T14" fmla="*/ 192 w 1561"/>
              <a:gd name="T15" fmla="*/ 834 h 834"/>
              <a:gd name="T16" fmla="*/ 378 w 1561"/>
              <a:gd name="T17" fmla="*/ 834 h 834"/>
              <a:gd name="T18" fmla="*/ 378 w 1561"/>
              <a:gd name="T19" fmla="*/ 834 h 834"/>
              <a:gd name="T20" fmla="*/ 1561 w 1561"/>
              <a:gd name="T21" fmla="*/ 834 h 834"/>
              <a:gd name="T22" fmla="*/ 1561 w 1561"/>
              <a:gd name="T23" fmla="*/ 0 h 834"/>
              <a:gd name="T24" fmla="*/ 378 w 1561"/>
              <a:gd name="T25" fmla="*/ 0 h 8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561" h="834">
                <a:moveTo>
                  <a:pt x="378" y="0"/>
                </a:moveTo>
                <a:lnTo>
                  <a:pt x="378" y="0"/>
                </a:lnTo>
                <a:lnTo>
                  <a:pt x="220" y="0"/>
                </a:lnTo>
                <a:lnTo>
                  <a:pt x="0" y="104"/>
                </a:lnTo>
                <a:lnTo>
                  <a:pt x="31" y="249"/>
                </a:lnTo>
                <a:lnTo>
                  <a:pt x="189" y="173"/>
                </a:lnTo>
                <a:lnTo>
                  <a:pt x="192" y="173"/>
                </a:lnTo>
                <a:lnTo>
                  <a:pt x="192" y="834"/>
                </a:lnTo>
                <a:lnTo>
                  <a:pt x="378" y="834"/>
                </a:lnTo>
                <a:lnTo>
                  <a:pt x="378" y="834"/>
                </a:lnTo>
                <a:lnTo>
                  <a:pt x="1561" y="834"/>
                </a:lnTo>
                <a:lnTo>
                  <a:pt x="1561" y="0"/>
                </a:lnTo>
                <a:lnTo>
                  <a:pt x="378" y="0"/>
                </a:lnTo>
                <a:close/>
              </a:path>
            </a:pathLst>
          </a:custGeom>
          <a:solidFill>
            <a:srgbClr val="1B6AA3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</p:txBody>
      </p:sp>
      <p:sp>
        <p:nvSpPr>
          <p:cNvPr id="29" name="Freeform 7"/>
          <p:cNvSpPr/>
          <p:nvPr/>
        </p:nvSpPr>
        <p:spPr bwMode="auto">
          <a:xfrm>
            <a:off x="8364433" y="5007219"/>
            <a:ext cx="2818152" cy="1519984"/>
          </a:xfrm>
          <a:custGeom>
            <a:avLst/>
            <a:gdLst>
              <a:gd name="T0" fmla="*/ 154 w 655"/>
              <a:gd name="T1" fmla="*/ 0 h 353"/>
              <a:gd name="T2" fmla="*/ 154 w 655"/>
              <a:gd name="T3" fmla="*/ 4 h 353"/>
              <a:gd name="T4" fmla="*/ 117 w 655"/>
              <a:gd name="T5" fmla="*/ 0 h 353"/>
              <a:gd name="T6" fmla="*/ 11 w 655"/>
              <a:gd name="T7" fmla="*/ 25 h 353"/>
              <a:gd name="T8" fmla="*/ 27 w 655"/>
              <a:gd name="T9" fmla="*/ 83 h 353"/>
              <a:gd name="T10" fmla="*/ 98 w 655"/>
              <a:gd name="T11" fmla="*/ 63 h 353"/>
              <a:gd name="T12" fmla="*/ 149 w 655"/>
              <a:gd name="T13" fmla="*/ 98 h 353"/>
              <a:gd name="T14" fmla="*/ 88 w 655"/>
              <a:gd name="T15" fmla="*/ 138 h 353"/>
              <a:gd name="T16" fmla="*/ 57 w 655"/>
              <a:gd name="T17" fmla="*/ 138 h 353"/>
              <a:gd name="T18" fmla="*/ 57 w 655"/>
              <a:gd name="T19" fmla="*/ 195 h 353"/>
              <a:gd name="T20" fmla="*/ 90 w 655"/>
              <a:gd name="T21" fmla="*/ 195 h 353"/>
              <a:gd name="T22" fmla="*/ 154 w 655"/>
              <a:gd name="T23" fmla="*/ 226 h 353"/>
              <a:gd name="T24" fmla="*/ 154 w 655"/>
              <a:gd name="T25" fmla="*/ 262 h 353"/>
              <a:gd name="T26" fmla="*/ 96 w 655"/>
              <a:gd name="T27" fmla="*/ 290 h 353"/>
              <a:gd name="T28" fmla="*/ 16 w 655"/>
              <a:gd name="T29" fmla="*/ 269 h 353"/>
              <a:gd name="T30" fmla="*/ 0 w 655"/>
              <a:gd name="T31" fmla="*/ 329 h 353"/>
              <a:gd name="T32" fmla="*/ 101 w 655"/>
              <a:gd name="T33" fmla="*/ 353 h 353"/>
              <a:gd name="T34" fmla="*/ 154 w 655"/>
              <a:gd name="T35" fmla="*/ 346 h 353"/>
              <a:gd name="T36" fmla="*/ 154 w 655"/>
              <a:gd name="T37" fmla="*/ 352 h 353"/>
              <a:gd name="T38" fmla="*/ 655 w 655"/>
              <a:gd name="T39" fmla="*/ 352 h 353"/>
              <a:gd name="T40" fmla="*/ 655 w 655"/>
              <a:gd name="T41" fmla="*/ 0 h 353"/>
              <a:gd name="T42" fmla="*/ 154 w 655"/>
              <a:gd name="T43" fmla="*/ 0 h 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655" h="353">
                <a:moveTo>
                  <a:pt x="154" y="0"/>
                </a:moveTo>
                <a:cubicBezTo>
                  <a:pt x="154" y="4"/>
                  <a:pt x="154" y="4"/>
                  <a:pt x="154" y="4"/>
                </a:cubicBezTo>
                <a:cubicBezTo>
                  <a:pt x="143" y="1"/>
                  <a:pt x="130" y="0"/>
                  <a:pt x="117" y="0"/>
                </a:cubicBezTo>
                <a:cubicBezTo>
                  <a:pt x="72" y="0"/>
                  <a:pt x="31" y="12"/>
                  <a:pt x="11" y="25"/>
                </a:cubicBezTo>
                <a:cubicBezTo>
                  <a:pt x="27" y="83"/>
                  <a:pt x="27" y="83"/>
                  <a:pt x="27" y="83"/>
                </a:cubicBezTo>
                <a:cubicBezTo>
                  <a:pt x="41" y="75"/>
                  <a:pt x="70" y="63"/>
                  <a:pt x="98" y="63"/>
                </a:cubicBezTo>
                <a:cubicBezTo>
                  <a:pt x="132" y="63"/>
                  <a:pt x="149" y="78"/>
                  <a:pt x="149" y="98"/>
                </a:cubicBezTo>
                <a:cubicBezTo>
                  <a:pt x="149" y="127"/>
                  <a:pt x="115" y="138"/>
                  <a:pt x="88" y="138"/>
                </a:cubicBezTo>
                <a:cubicBezTo>
                  <a:pt x="57" y="138"/>
                  <a:pt x="57" y="138"/>
                  <a:pt x="57" y="138"/>
                </a:cubicBezTo>
                <a:cubicBezTo>
                  <a:pt x="57" y="195"/>
                  <a:pt x="57" y="195"/>
                  <a:pt x="57" y="195"/>
                </a:cubicBezTo>
                <a:cubicBezTo>
                  <a:pt x="90" y="195"/>
                  <a:pt x="90" y="195"/>
                  <a:pt x="90" y="195"/>
                </a:cubicBezTo>
                <a:cubicBezTo>
                  <a:pt x="118" y="195"/>
                  <a:pt x="145" y="205"/>
                  <a:pt x="154" y="226"/>
                </a:cubicBezTo>
                <a:cubicBezTo>
                  <a:pt x="154" y="262"/>
                  <a:pt x="154" y="262"/>
                  <a:pt x="154" y="262"/>
                </a:cubicBezTo>
                <a:cubicBezTo>
                  <a:pt x="147" y="278"/>
                  <a:pt x="127" y="290"/>
                  <a:pt x="96" y="290"/>
                </a:cubicBezTo>
                <a:cubicBezTo>
                  <a:pt x="63" y="290"/>
                  <a:pt x="30" y="276"/>
                  <a:pt x="16" y="269"/>
                </a:cubicBezTo>
                <a:cubicBezTo>
                  <a:pt x="0" y="329"/>
                  <a:pt x="0" y="329"/>
                  <a:pt x="0" y="329"/>
                </a:cubicBezTo>
                <a:cubicBezTo>
                  <a:pt x="20" y="341"/>
                  <a:pt x="57" y="353"/>
                  <a:pt x="101" y="353"/>
                </a:cubicBezTo>
                <a:cubicBezTo>
                  <a:pt x="121" y="353"/>
                  <a:pt x="139" y="350"/>
                  <a:pt x="154" y="346"/>
                </a:cubicBezTo>
                <a:cubicBezTo>
                  <a:pt x="154" y="352"/>
                  <a:pt x="154" y="352"/>
                  <a:pt x="154" y="352"/>
                </a:cubicBezTo>
                <a:cubicBezTo>
                  <a:pt x="655" y="352"/>
                  <a:pt x="655" y="352"/>
                  <a:pt x="655" y="352"/>
                </a:cubicBezTo>
                <a:cubicBezTo>
                  <a:pt x="655" y="0"/>
                  <a:pt x="655" y="0"/>
                  <a:pt x="655" y="0"/>
                </a:cubicBezTo>
                <a:lnTo>
                  <a:pt x="154" y="0"/>
                </a:lnTo>
                <a:close/>
              </a:path>
            </a:pathLst>
          </a:custGeom>
          <a:solidFill>
            <a:srgbClr val="18306A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</p:txBody>
      </p:sp>
      <p:grpSp>
        <p:nvGrpSpPr>
          <p:cNvPr id="30" name="Group 36"/>
          <p:cNvGrpSpPr/>
          <p:nvPr/>
        </p:nvGrpSpPr>
        <p:grpSpPr>
          <a:xfrm>
            <a:off x="1390854" y="5263522"/>
            <a:ext cx="2314692" cy="1007379"/>
            <a:chOff x="1168735" y="1966928"/>
            <a:chExt cx="2314692" cy="1007379"/>
          </a:xfrm>
        </p:grpSpPr>
        <p:sp>
          <p:nvSpPr>
            <p:cNvPr id="31" name="Content Placeholder 19"/>
            <p:cNvSpPr txBox="1"/>
            <p:nvPr/>
          </p:nvSpPr>
          <p:spPr>
            <a:xfrm>
              <a:off x="1168735" y="2289023"/>
              <a:ext cx="2314692" cy="685284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ru-RU" sz="1400" dirty="0">
                  <a:solidFill>
                    <a:prstClr val="white"/>
                  </a:solidFill>
                  <a:latin typeface="Arial Narrow" panose="020B0606020202030204" charset="0"/>
                </a:rPr>
                <a:t>«Лучший Управляющий совет дошкольной образовательной организации»</a:t>
              </a:r>
              <a:endParaRPr kumimoji="0" lang="id-ID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1168735" y="1966928"/>
              <a:ext cx="151836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600" b="1" kern="0" dirty="0">
                  <a:solidFill>
                    <a:prstClr val="white"/>
                  </a:solidFill>
                  <a:latin typeface="Arial" panose="020B0604020202020204"/>
                </a:rPr>
                <a:t>Номинация</a:t>
              </a:r>
              <a:r>
                <a:rPr kumimoji="0" lang="id-ID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</a:rPr>
                <a:t> 1</a:t>
              </a:r>
              <a:endParaRPr kumimoji="0" lang="id-ID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</a:endParaRPr>
            </a:p>
          </p:txBody>
        </p:sp>
      </p:grpSp>
      <p:grpSp>
        <p:nvGrpSpPr>
          <p:cNvPr id="33" name="Group 37"/>
          <p:cNvGrpSpPr/>
          <p:nvPr/>
        </p:nvGrpSpPr>
        <p:grpSpPr>
          <a:xfrm>
            <a:off x="5353583" y="5263522"/>
            <a:ext cx="2220155" cy="1007379"/>
            <a:chOff x="5224584" y="1916128"/>
            <a:chExt cx="2220155" cy="1007379"/>
          </a:xfrm>
        </p:grpSpPr>
        <p:sp>
          <p:nvSpPr>
            <p:cNvPr id="34" name="Content Placeholder 19"/>
            <p:cNvSpPr txBox="1"/>
            <p:nvPr/>
          </p:nvSpPr>
          <p:spPr>
            <a:xfrm>
              <a:off x="5224584" y="2238223"/>
              <a:ext cx="2220155" cy="685284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Narrow" panose="020B0606020202030204" charset="0"/>
                </a:rPr>
                <a:t>«Лучший Управляющий совет общеобразовательной организации»</a:t>
              </a:r>
              <a:endParaRPr kumimoji="0" lang="id-ID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5370623" y="1916128"/>
              <a:ext cx="151836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ru-RU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</a:rPr>
                <a:t>Номинация </a:t>
              </a:r>
              <a:r>
                <a:rPr kumimoji="0" lang="id-ID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</a:rPr>
                <a:t>2</a:t>
              </a:r>
              <a:endParaRPr kumimoji="0" lang="id-ID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</a:endParaRPr>
            </a:p>
          </p:txBody>
        </p:sp>
      </p:grpSp>
      <p:grpSp>
        <p:nvGrpSpPr>
          <p:cNvPr id="36" name="Group 38"/>
          <p:cNvGrpSpPr/>
          <p:nvPr/>
        </p:nvGrpSpPr>
        <p:grpSpPr>
          <a:xfrm>
            <a:off x="9179904" y="5263522"/>
            <a:ext cx="2046177" cy="1007379"/>
            <a:chOff x="9209198" y="1982803"/>
            <a:chExt cx="2046177" cy="1007379"/>
          </a:xfrm>
        </p:grpSpPr>
        <p:sp>
          <p:nvSpPr>
            <p:cNvPr id="37" name="Content Placeholder 19"/>
            <p:cNvSpPr txBox="1"/>
            <p:nvPr/>
          </p:nvSpPr>
          <p:spPr>
            <a:xfrm>
              <a:off x="9209198" y="2304898"/>
              <a:ext cx="2046177" cy="685284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Narrow" panose="020B0606020202030204" charset="0"/>
                </a:rPr>
                <a:t>«Лучший Управляющий совет дополнительного образования»</a:t>
              </a:r>
              <a:endParaRPr kumimoji="0" lang="id-ID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9209198" y="1982803"/>
              <a:ext cx="151836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ru-RU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</a:rPr>
                <a:t>Номинация</a:t>
              </a:r>
              <a:r>
                <a:rPr kumimoji="0" lang="id-ID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</a:rPr>
                <a:t> 3</a:t>
              </a:r>
              <a:endParaRPr kumimoji="0" lang="id-ID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</a:endParaRPr>
            </a:p>
          </p:txBody>
        </p:sp>
      </p:grpSp>
      <p:grpSp>
        <p:nvGrpSpPr>
          <p:cNvPr id="39" name="Группа 38"/>
          <p:cNvGrpSpPr/>
          <p:nvPr/>
        </p:nvGrpSpPr>
        <p:grpSpPr>
          <a:xfrm>
            <a:off x="5504073" y="1936578"/>
            <a:ext cx="6687927" cy="1531360"/>
            <a:chOff x="0" y="4916200"/>
            <a:chExt cx="8756073" cy="1531360"/>
          </a:xfrm>
        </p:grpSpPr>
        <p:sp>
          <p:nvSpPr>
            <p:cNvPr id="40" name="Прямоугольник 39"/>
            <p:cNvSpPr/>
            <p:nvPr/>
          </p:nvSpPr>
          <p:spPr>
            <a:xfrm>
              <a:off x="0" y="4916200"/>
              <a:ext cx="8756073" cy="1531360"/>
            </a:xfrm>
            <a:prstGeom prst="rect">
              <a:avLst/>
            </a:prstGeom>
            <a:solidFill>
              <a:srgbClr val="BD4336"/>
            </a:solidFill>
            <a:ln>
              <a:noFill/>
            </a:ln>
            <a:effectLst>
              <a:outerShdw blurRad="114300" dist="38100" dir="606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27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73892" y="4996873"/>
              <a:ext cx="816427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spc="-30" dirty="0">
                  <a:solidFill>
                    <a:schemeClr val="bg1"/>
                  </a:solidFill>
                  <a:effectLst/>
                  <a:latin typeface="Arial Narrow" panose="020B0606020202030204" charset="0"/>
                  <a:ea typeface="Calibri" panose="020F0502020204030204" pitchFamily="34" charset="0"/>
                </a:rPr>
                <a:t>Конкурс поможет </a:t>
              </a:r>
              <a:r>
                <a:rPr lang="ru-RU" sz="2400" b="1" spc="-30" dirty="0">
                  <a:solidFill>
                    <a:schemeClr val="bg1"/>
                  </a:solidFill>
                  <a:effectLst/>
                  <a:latin typeface="Arial Narrow" panose="020B0606020202030204" charset="0"/>
                  <a:ea typeface="Calibri" panose="020F0502020204030204" pitchFamily="34" charset="0"/>
                </a:rPr>
                <a:t>выявлять, поддерживать и поощрять </a:t>
              </a:r>
              <a:r>
                <a:rPr lang="ru-RU" sz="2400" spc="-30" dirty="0">
                  <a:solidFill>
                    <a:schemeClr val="bg1"/>
                  </a:solidFill>
                  <a:effectLst/>
                  <a:latin typeface="Arial Narrow" panose="020B0606020202030204" charset="0"/>
                  <a:ea typeface="Calibri" panose="020F0502020204030204" pitchFamily="34" charset="0"/>
                </a:rPr>
                <a:t>лучшие практики работы </a:t>
              </a:r>
              <a:r>
                <a:rPr lang="ru-RU" sz="2400" spc="-30" dirty="0">
                  <a:solidFill>
                    <a:schemeClr val="bg1"/>
                  </a:solidFill>
                  <a:latin typeface="Arial Narrow" panose="020B0606020202030204" charset="0"/>
                  <a:ea typeface="Calibri" panose="020F0502020204030204" pitchFamily="34" charset="0"/>
                </a:rPr>
                <a:t>У</a:t>
              </a:r>
              <a:r>
                <a:rPr lang="ru-RU" sz="2400" spc="-30" dirty="0">
                  <a:solidFill>
                    <a:schemeClr val="bg1"/>
                  </a:solidFill>
                  <a:effectLst/>
                  <a:latin typeface="Arial Narrow" panose="020B0606020202030204" charset="0"/>
                  <a:ea typeface="Calibri" panose="020F0502020204030204" pitchFamily="34" charset="0"/>
                </a:rPr>
                <a:t>правляющих советов в образовательных организациях России</a:t>
              </a:r>
              <a:endParaRPr lang="ru-RU" sz="2400" dirty="0">
                <a:solidFill>
                  <a:schemeClr val="bg1"/>
                </a:solidFill>
                <a:latin typeface="Arial Narrow" panose="020B0606020202030204" charset="0"/>
              </a:endParaRPr>
            </a:p>
          </p:txBody>
        </p:sp>
      </p:grpSp>
      <p:grpSp>
        <p:nvGrpSpPr>
          <p:cNvPr id="2" name="Группа 1"/>
          <p:cNvGrpSpPr/>
          <p:nvPr/>
        </p:nvGrpSpPr>
        <p:grpSpPr>
          <a:xfrm>
            <a:off x="152771" y="3602479"/>
            <a:ext cx="4124261" cy="1348638"/>
            <a:chOff x="152771" y="3658581"/>
            <a:chExt cx="4124261" cy="1348638"/>
          </a:xfrm>
        </p:grpSpPr>
        <p:sp>
          <p:nvSpPr>
            <p:cNvPr id="44" name="Стрелка: пятиугольник 43"/>
            <p:cNvSpPr/>
            <p:nvPr/>
          </p:nvSpPr>
          <p:spPr>
            <a:xfrm>
              <a:off x="1265903" y="4149213"/>
              <a:ext cx="3011129" cy="562444"/>
            </a:xfrm>
            <a:prstGeom prst="homePlate">
              <a:avLst/>
            </a:prstGeom>
            <a:solidFill>
              <a:srgbClr val="D3493B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3" name="Рисунок 4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771" y="3658581"/>
              <a:ext cx="1348638" cy="1348638"/>
            </a:xfrm>
            <a:prstGeom prst="rect">
              <a:avLst/>
            </a:prstGeom>
          </p:spPr>
        </p:pic>
        <p:sp>
          <p:nvSpPr>
            <p:cNvPr id="45" name="TextBox 44"/>
            <p:cNvSpPr txBox="1"/>
            <p:nvPr/>
          </p:nvSpPr>
          <p:spPr>
            <a:xfrm>
              <a:off x="1660422" y="4226377"/>
              <a:ext cx="222209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НОМИНАЦИИ</a:t>
              </a:r>
              <a:endPara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" name="Номер слайда 12"/>
          <p:cNvSpPr txBox="1"/>
          <p:nvPr/>
        </p:nvSpPr>
        <p:spPr>
          <a:xfrm>
            <a:off x="11712313" y="6206448"/>
            <a:ext cx="479686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FD6B1A6-D5B1-324A-8082-9CE6595F277F}" type="slidenum">
              <a:rPr lang="ru-RU" sz="1800" b="1" smtClean="0">
                <a:solidFill>
                  <a:schemeClr val="tx1"/>
                </a:solidFill>
              </a:rPr>
            </a:fld>
            <a:endParaRPr lang="ru-RU" sz="1800" b="1" dirty="0">
              <a:solidFill>
                <a:schemeClr val="tx1"/>
              </a:solidFill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01625" y="331788"/>
            <a:ext cx="9656763" cy="1206500"/>
          </a:xfrm>
        </p:spPr>
        <p:txBody>
          <a:bodyPr>
            <a:noAutofit/>
          </a:bodyPr>
          <a:lstStyle/>
          <a:p>
            <a:r>
              <a:rPr lang="ru-RU" sz="2800" dirty="0"/>
              <a:t>Второй Всероссийский конкурс </a:t>
            </a:r>
            <a:br>
              <a:rPr lang="en-US" sz="2800" dirty="0"/>
            </a:br>
            <a:r>
              <a:rPr lang="ru-RU" sz="2800" dirty="0"/>
              <a:t>«Лучший Управляющий совет</a:t>
            </a:r>
            <a:br>
              <a:rPr lang="en-US" sz="2800" dirty="0"/>
            </a:br>
            <a:r>
              <a:rPr lang="ru-RU" sz="2800" dirty="0"/>
              <a:t>образовательной организации - 2024»</a:t>
            </a:r>
            <a:endParaRPr lang="ru-RU" sz="2800" dirty="0"/>
          </a:p>
        </p:txBody>
      </p:sp>
      <p:grpSp>
        <p:nvGrpSpPr>
          <p:cNvPr id="8" name="Группа 7"/>
          <p:cNvGrpSpPr/>
          <p:nvPr/>
        </p:nvGrpSpPr>
        <p:grpSpPr>
          <a:xfrm>
            <a:off x="5975177" y="3664877"/>
            <a:ext cx="5207408" cy="1234536"/>
            <a:chOff x="6773871" y="3755690"/>
            <a:chExt cx="5207408" cy="1234536"/>
          </a:xfrm>
        </p:grpSpPr>
        <p:sp>
          <p:nvSpPr>
            <p:cNvPr id="4" name="Прямоугольник: усеченные противолежащие углы 3"/>
            <p:cNvSpPr/>
            <p:nvPr/>
          </p:nvSpPr>
          <p:spPr>
            <a:xfrm>
              <a:off x="6773871" y="4164534"/>
              <a:ext cx="4938442" cy="562444"/>
            </a:xfrm>
            <a:prstGeom prst="snip2DiagRect">
              <a:avLst>
                <a:gd name="adj1" fmla="val 0"/>
                <a:gd name="adj2" fmla="val 50000"/>
              </a:avLst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58775"/>
              <a:r>
                <a:rPr lang="ru-RU" sz="1600" b="1" dirty="0"/>
                <a:t>ЛУЧШИЙ ПРЕЗЕНТАЦИОННЫЙ РОЛИК</a:t>
              </a:r>
              <a:br>
                <a:rPr lang="en-US" sz="1600" dirty="0"/>
              </a:br>
              <a:r>
                <a:rPr lang="ru-RU" sz="1600" dirty="0"/>
                <a:t>в рамках каждой номинации</a:t>
              </a:r>
              <a:endParaRPr lang="ru-RU" sz="1600" dirty="0"/>
            </a:p>
          </p:txBody>
        </p:sp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46743" y="3755690"/>
              <a:ext cx="1234536" cy="123453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Рисунок 7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7251" y="1465127"/>
            <a:ext cx="3380431" cy="1228928"/>
          </a:xfrm>
          <a:prstGeom prst="rect">
            <a:avLst/>
          </a:prstGeom>
        </p:spPr>
      </p:pic>
      <p:sp>
        <p:nvSpPr>
          <p:cNvPr id="80" name="CustomShape 7"/>
          <p:cNvSpPr/>
          <p:nvPr/>
        </p:nvSpPr>
        <p:spPr>
          <a:xfrm>
            <a:off x="196371" y="162609"/>
            <a:ext cx="10721160" cy="13835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2800" strike="noStrike" spc="-1" dirty="0">
                <a:solidFill>
                  <a:srgbClr val="15509D"/>
                </a:solidFill>
                <a:latin typeface="Arial" panose="020B0604020202020204"/>
                <a:ea typeface="Calibri" panose="020F0502020204030204"/>
              </a:rPr>
              <a:t>«Второй Всероссийский конкурс </a:t>
            </a:r>
            <a:br>
              <a:rPr lang="ru-RU" sz="2800" strike="noStrike" spc="-1" dirty="0">
                <a:solidFill>
                  <a:srgbClr val="15509D"/>
                </a:solidFill>
                <a:latin typeface="Arial" panose="020B0604020202020204"/>
                <a:ea typeface="Calibri" panose="020F0502020204030204"/>
              </a:rPr>
            </a:br>
            <a:r>
              <a:rPr lang="ru-RU" sz="2800" b="1" strike="noStrike" spc="-1" dirty="0">
                <a:solidFill>
                  <a:srgbClr val="15509D"/>
                </a:solidFill>
                <a:latin typeface="Arial" panose="020B0604020202020204"/>
                <a:ea typeface="Calibri" panose="020F0502020204030204"/>
              </a:rPr>
              <a:t>«Лучший Управляющий совет образовательной организации - 2024»</a:t>
            </a:r>
            <a:endParaRPr lang="ru-RU" sz="2800" b="0" strike="noStrike" spc="-1" dirty="0">
              <a:solidFill>
                <a:srgbClr val="15509D"/>
              </a:solidFill>
              <a:latin typeface="Arial" panose="020B060402020202020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350239" y="5034957"/>
            <a:ext cx="19448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effectLst/>
                <a:latin typeface="Arial Narrow" panose="020B0606020202030204" charset="0"/>
                <a:ea typeface="Calibri" panose="020F0502020204030204" pitchFamily="34" charset="0"/>
                <a:cs typeface="Times New Roman" panose="02020603050405020304" pitchFamily="18" charset="0"/>
              </a:rPr>
              <a:t>«Лучшую модель УС в колледжах (СПО)»</a:t>
            </a:r>
            <a:endParaRPr lang="ru-RU" sz="1400" dirty="0">
              <a:solidFill>
                <a:schemeClr val="bg1"/>
              </a:solidFill>
              <a:latin typeface="Arial Narrow" panose="020B060602020203020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392557" y="4998811"/>
            <a:ext cx="17279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Arial Narrow" panose="020B0606020202030204" charset="0"/>
                <a:ea typeface="Calibri" panose="020F0502020204030204" pitchFamily="34" charset="0"/>
                <a:cs typeface="Times New Roman" panose="02020603050405020304" pitchFamily="18" charset="0"/>
              </a:rPr>
              <a:t>«Л</a:t>
            </a:r>
            <a:r>
              <a:rPr lang="ru-RU" sz="1400" dirty="0">
                <a:solidFill>
                  <a:schemeClr val="bg1"/>
                </a:solidFill>
                <a:effectLst/>
                <a:latin typeface="Arial Narrow" panose="020B0606020202030204" charset="0"/>
                <a:ea typeface="Calibri" panose="020F0502020204030204" pitchFamily="34" charset="0"/>
                <a:cs typeface="Times New Roman" panose="02020603050405020304" pitchFamily="18" charset="0"/>
              </a:rPr>
              <a:t>учшая комиссия при УС»</a:t>
            </a:r>
            <a:endParaRPr lang="ru-RU" sz="1400" dirty="0">
              <a:solidFill>
                <a:schemeClr val="bg1"/>
              </a:solidFill>
              <a:latin typeface="Arial Narrow" panose="020B0606020202030204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96371" y="2084339"/>
            <a:ext cx="7469025" cy="873990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196371" y="2085219"/>
            <a:ext cx="7293927" cy="830997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ru-RU" sz="2400" b="1" kern="0" dirty="0">
                <a:solidFill>
                  <a:schemeClr val="bg1"/>
                </a:solidFill>
                <a:latin typeface="Arial Narrow" panose="020B0606020202030204" charset="0"/>
                <a:ea typeface="Times New Roman" panose="02020603050405020304" pitchFamily="18" charset="0"/>
              </a:rPr>
              <a:t>Н</a:t>
            </a:r>
            <a:r>
              <a:rPr lang="ru-RU" sz="2400" b="1" kern="0" dirty="0">
                <a:solidFill>
                  <a:schemeClr val="bg1"/>
                </a:solidFill>
                <a:effectLst/>
                <a:latin typeface="Arial Narrow" panose="020B0606020202030204" charset="0"/>
                <a:ea typeface="Times New Roman" panose="02020603050405020304" pitchFamily="18" charset="0"/>
              </a:rPr>
              <a:t>а участие в федеральном этапе Конкурса поступило заявок от 2</a:t>
            </a:r>
            <a:r>
              <a:rPr lang="en-US" sz="2400" b="1" kern="0" dirty="0">
                <a:solidFill>
                  <a:schemeClr val="bg1"/>
                </a:solidFill>
                <a:effectLst/>
                <a:latin typeface="Arial Narrow" panose="020B0606020202030204" charset="0"/>
                <a:ea typeface="Times New Roman" panose="02020603050405020304" pitchFamily="18" charset="0"/>
              </a:rPr>
              <a:t>6</a:t>
            </a:r>
            <a:r>
              <a:rPr lang="ru-RU" sz="2400" b="1" kern="0" dirty="0">
                <a:solidFill>
                  <a:schemeClr val="bg1"/>
                </a:solidFill>
                <a:effectLst/>
                <a:latin typeface="Arial Narrow" panose="020B0606020202030204" charset="0"/>
                <a:ea typeface="Times New Roman" panose="02020603050405020304" pitchFamily="18" charset="0"/>
              </a:rPr>
              <a:t> регионов РФ</a:t>
            </a:r>
            <a:endParaRPr lang="ru-RU" sz="2400" b="1" dirty="0">
              <a:solidFill>
                <a:schemeClr val="bg1"/>
              </a:solidFill>
              <a:latin typeface="Arial Narrow" panose="020B0606020202030204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1996314" y="3316587"/>
            <a:ext cx="9330267" cy="873990"/>
          </a:xfrm>
          <a:prstGeom prst="rect">
            <a:avLst/>
          </a:prstGeom>
          <a:solidFill>
            <a:srgbClr val="2389D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2041367" y="3332724"/>
            <a:ext cx="9285214" cy="8525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kern="0" dirty="0">
                <a:solidFill>
                  <a:schemeClr val="bg1"/>
                </a:solidFill>
                <a:effectLst/>
                <a:latin typeface="Arial Narrow" panose="020B060602020203020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41 образовательн</a:t>
            </a:r>
            <a:r>
              <a:rPr lang="ru-RU" sz="2400" b="1" kern="0" dirty="0">
                <a:solidFill>
                  <a:schemeClr val="bg1"/>
                </a:solidFill>
                <a:latin typeface="Arial Narrow" panose="020B060602020203020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ая</a:t>
            </a:r>
            <a:r>
              <a:rPr lang="ru-RU" sz="2400" b="1" kern="0" dirty="0">
                <a:solidFill>
                  <a:schemeClr val="bg1"/>
                </a:solidFill>
                <a:effectLst/>
                <a:latin typeface="Arial Narrow" panose="020B060602020203020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организация приняла участие в заочном этапе Конкурса.</a:t>
            </a:r>
            <a:endParaRPr lang="ru-RU" sz="2400" b="1" kern="100" dirty="0">
              <a:solidFill>
                <a:schemeClr val="bg1"/>
              </a:solidFill>
              <a:effectLst/>
              <a:latin typeface="Arial Narrow" panose="020B060602020203020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3979523" y="4548795"/>
            <a:ext cx="7967247" cy="873990"/>
          </a:xfrm>
          <a:prstGeom prst="rect">
            <a:avLst/>
          </a:prstGeom>
          <a:solidFill>
            <a:srgbClr val="1B6AA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3979522" y="4558780"/>
            <a:ext cx="769366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kern="0" dirty="0">
                <a:solidFill>
                  <a:schemeClr val="bg1"/>
                </a:solidFill>
                <a:effectLst/>
                <a:latin typeface="Arial Narrow" panose="020B0606020202030204" charset="0"/>
                <a:ea typeface="Times New Roman" panose="02020603050405020304" pitchFamily="18" charset="0"/>
              </a:rPr>
              <a:t>Обучили 80 экспертов, которые потом проводили независимую экспертизу заявок </a:t>
            </a:r>
            <a:endParaRPr lang="ru-RU" sz="2400" b="1" dirty="0">
              <a:solidFill>
                <a:schemeClr val="bg1"/>
              </a:solidFill>
              <a:latin typeface="Arial Narrow" panose="020B0606020202030204" charset="0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856034" y="5704253"/>
            <a:ext cx="6634264" cy="873990"/>
          </a:xfrm>
          <a:prstGeom prst="rect">
            <a:avLst/>
          </a:prstGeom>
          <a:solidFill>
            <a:srgbClr val="D3493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962135" y="5892961"/>
            <a:ext cx="66342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kern="0" dirty="0">
                <a:solidFill>
                  <a:schemeClr val="bg1"/>
                </a:solidFill>
                <a:effectLst/>
                <a:latin typeface="Arial Narrow" panose="020B0606020202030204" charset="0"/>
                <a:ea typeface="Times New Roman" panose="02020603050405020304" pitchFamily="18" charset="0"/>
              </a:rPr>
              <a:t>Каждый участник получит Сертификат участника</a:t>
            </a:r>
            <a:endParaRPr lang="ru-RU" sz="2400" b="1" dirty="0">
              <a:solidFill>
                <a:schemeClr val="bg1"/>
              </a:solidFill>
              <a:latin typeface="Arial Narrow" panose="020B060602020203020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1">
            <a:alphaModFix amt="35000"/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3830"/>
          <a:stretch>
            <a:fillRect/>
          </a:stretch>
        </p:blipFill>
        <p:spPr>
          <a:xfrm>
            <a:off x="4890052" y="-133054"/>
            <a:ext cx="7055514" cy="709137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46434" y="216618"/>
            <a:ext cx="1065178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/>
              <a:t>САЙТ «ЛУЧШИЙ УПРАВЛЯЮЩИЙ СОВЕТ ОБРАЗОВАТЕЛЬНОЙ ОРГАНИЗАЦИИ»</a:t>
            </a:r>
            <a:endParaRPr lang="ru-RU" sz="4400" b="1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79387"/>
            <a:ext cx="8244283" cy="396147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16" name="Группа 15"/>
          <p:cNvGrpSpPr/>
          <p:nvPr/>
        </p:nvGrpSpPr>
        <p:grpSpPr>
          <a:xfrm>
            <a:off x="5865035" y="2457125"/>
            <a:ext cx="5744163" cy="1056317"/>
            <a:chOff x="2906536" y="1928967"/>
            <a:chExt cx="5848682" cy="1056317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2906536" y="1928967"/>
              <a:ext cx="5848682" cy="1056317"/>
            </a:xfrm>
            <a:prstGeom prst="rect">
              <a:avLst/>
            </a:prstGeom>
            <a:solidFill>
              <a:srgbClr val="D3493B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523497" y="2035647"/>
              <a:ext cx="461475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800" dirty="0">
                  <a:solidFill>
                    <a:schemeClr val="bg1"/>
                  </a:solidFill>
                  <a:hlinkClick r:id="rId4"/>
                </a:rPr>
                <a:t>www.lusoo.ru</a:t>
              </a:r>
              <a:endParaRPr lang="ru-RU" sz="48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14" name="Рисунок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4037" y="1713516"/>
            <a:ext cx="1361002" cy="136100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8537002" y="3655594"/>
            <a:ext cx="3072196" cy="3072196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8674" y="336711"/>
            <a:ext cx="51362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solidFill>
                  <a:srgbClr val="2159A2"/>
                </a:solidFill>
              </a:rPr>
              <a:t>САЙТ НАВУСОО:</a:t>
            </a:r>
            <a:endParaRPr lang="ru-RU" sz="5400" b="1" dirty="0">
              <a:solidFill>
                <a:srgbClr val="2159A2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55087" y="3177683"/>
            <a:ext cx="7354111" cy="35587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544412" y="2145693"/>
            <a:ext cx="5744163" cy="1056317"/>
          </a:xfrm>
          <a:prstGeom prst="rect">
            <a:avLst/>
          </a:prstGeom>
          <a:solidFill>
            <a:srgbClr val="D3493B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991" y="2097720"/>
            <a:ext cx="1361002" cy="136100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00985" y="2358685"/>
            <a:ext cx="59019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hlinkClick r:id="rId3"/>
              </a:rPr>
              <a:t>www.</a:t>
            </a:r>
            <a:r>
              <a:rPr lang="ru-RU" sz="3200" b="1" dirty="0">
                <a:solidFill>
                  <a:schemeClr val="bg1"/>
                </a:solidFill>
                <a:hlinkClick r:id="rId3"/>
              </a:rPr>
              <a:t>управляющийсовет.рф</a:t>
            </a:r>
            <a:endParaRPr lang="ru-RU" sz="3200" b="1" dirty="0">
              <a:solidFill>
                <a:schemeClr val="bg1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6492" y="381071"/>
            <a:ext cx="4081563" cy="830997"/>
          </a:xfrm>
          <a:prstGeom prst="rect">
            <a:avLst/>
          </a:prstGeom>
        </p:spPr>
      </p:pic>
      <p:grpSp>
        <p:nvGrpSpPr>
          <p:cNvPr id="3" name="Группа 2"/>
          <p:cNvGrpSpPr/>
          <p:nvPr/>
        </p:nvGrpSpPr>
        <p:grpSpPr>
          <a:xfrm>
            <a:off x="82339" y="3363180"/>
            <a:ext cx="3835279" cy="3373207"/>
            <a:chOff x="82339" y="3363180"/>
            <a:chExt cx="3835279" cy="3373207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544411" y="3363180"/>
              <a:ext cx="3373207" cy="3373207"/>
            </a:xfrm>
            <a:prstGeom prst="rect">
              <a:avLst/>
            </a:prstGeom>
          </p:spPr>
        </p:pic>
        <p:sp>
          <p:nvSpPr>
            <p:cNvPr id="9" name="Прямоугольник 8"/>
            <p:cNvSpPr/>
            <p:nvPr/>
          </p:nvSpPr>
          <p:spPr>
            <a:xfrm>
              <a:off x="82339" y="6127780"/>
              <a:ext cx="403030" cy="602637"/>
            </a:xfrm>
            <a:prstGeom prst="rect">
              <a:avLst/>
            </a:prstGeom>
            <a:solidFill>
              <a:srgbClr val="F1AB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0136" y="127583"/>
            <a:ext cx="99902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rgbClr val="2159A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РАЗРАБОТКА МОБИЛЬНОГО ПРИЛОЖЕНИЯ «УМНЫЙ УПРАВЛЯЮЩИЙ СОВЕТ» </a:t>
            </a:r>
            <a:endParaRPr lang="ru-RU" sz="3600" dirty="0">
              <a:solidFill>
                <a:srgbClr val="2159A2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54339" y="1530887"/>
            <a:ext cx="7204309" cy="53192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lnSpc>
                <a:spcPct val="110000"/>
              </a:lnSpc>
              <a:spcAft>
                <a:spcPts val="600"/>
              </a:spcAft>
              <a:buBlip>
                <a:blip r:embed="rId1"/>
              </a:buBlip>
            </a:pPr>
            <a:r>
              <a:rPr lang="ru-RU" sz="2400" b="0" i="0" dirty="0">
                <a:effectLst/>
              </a:rPr>
              <a:t>Улучшение коммуникации </a:t>
            </a:r>
            <a:br>
              <a:rPr lang="ru-RU" sz="2400" b="0" i="0" dirty="0">
                <a:effectLst/>
              </a:rPr>
            </a:br>
            <a:r>
              <a:rPr lang="ru-RU" sz="2400" b="0" i="0" dirty="0">
                <a:effectLst/>
              </a:rPr>
              <a:t>между управляющими </a:t>
            </a:r>
            <a:r>
              <a:rPr lang="ru-RU" sz="2400" dirty="0"/>
              <a:t>советами</a:t>
            </a:r>
            <a:r>
              <a:rPr lang="ru-RU" sz="2400" b="0" i="0" dirty="0">
                <a:effectLst/>
              </a:rPr>
              <a:t> и участниками образовательных отношений.</a:t>
            </a:r>
            <a:endParaRPr lang="ru-RU" sz="2400" b="0" i="0" dirty="0">
              <a:effectLst/>
            </a:endParaRPr>
          </a:p>
          <a:p>
            <a:pPr marL="285750" indent="-285750" algn="l">
              <a:lnSpc>
                <a:spcPct val="110000"/>
              </a:lnSpc>
              <a:spcAft>
                <a:spcPts val="600"/>
              </a:spcAft>
              <a:buBlip>
                <a:blip r:embed="rId1"/>
              </a:buBlip>
            </a:pPr>
            <a:r>
              <a:rPr lang="ru-RU" sz="2400" b="0" i="0" dirty="0">
                <a:effectLst/>
              </a:rPr>
              <a:t>Обеспечение оперативной информации о решениях и событиях.</a:t>
            </a:r>
            <a:endParaRPr lang="ru-RU" sz="2400" b="0" i="0" dirty="0">
              <a:effectLst/>
            </a:endParaRPr>
          </a:p>
          <a:p>
            <a:pPr marL="285750" indent="-285750" algn="l">
              <a:lnSpc>
                <a:spcPct val="110000"/>
              </a:lnSpc>
              <a:spcAft>
                <a:spcPts val="600"/>
              </a:spcAft>
              <a:buBlip>
                <a:blip r:embed="rId1"/>
              </a:buBlip>
            </a:pPr>
            <a:r>
              <a:rPr lang="ru-RU" sz="2400" b="0" i="0" dirty="0">
                <a:effectLst/>
              </a:rPr>
              <a:t>Повышение прозрачности и открытости деятельности системы образования.</a:t>
            </a:r>
            <a:endParaRPr lang="ru-RU" sz="2400" b="0" i="0" dirty="0">
              <a:effectLst/>
            </a:endParaRPr>
          </a:p>
          <a:p>
            <a:pPr marL="285750" indent="-285750" algn="l">
              <a:lnSpc>
                <a:spcPct val="110000"/>
              </a:lnSpc>
              <a:spcAft>
                <a:spcPts val="600"/>
              </a:spcAft>
              <a:buBlip>
                <a:blip r:embed="rId1"/>
              </a:buBlip>
            </a:pPr>
            <a:r>
              <a:rPr lang="ru-RU" sz="2400" b="0" i="0" dirty="0">
                <a:effectLst/>
              </a:rPr>
              <a:t>Активное участие сообщества в принятии решений.</a:t>
            </a:r>
            <a:endParaRPr lang="ru-RU" sz="2400" b="0" i="0" dirty="0">
              <a:effectLst/>
            </a:endParaRPr>
          </a:p>
          <a:p>
            <a:pPr marL="285750" indent="-285750" algn="l">
              <a:lnSpc>
                <a:spcPct val="110000"/>
              </a:lnSpc>
              <a:spcAft>
                <a:spcPts val="600"/>
              </a:spcAft>
              <a:buBlip>
                <a:blip r:embed="rId1"/>
              </a:buBlip>
            </a:pPr>
            <a:r>
              <a:rPr lang="ru-RU" sz="2400" b="0" i="0" dirty="0">
                <a:effectLst/>
              </a:rPr>
              <a:t>Оптимизация процессов и повышение эффективности управления образовательной организации.</a:t>
            </a:r>
            <a:endParaRPr lang="ru-RU" sz="2400" b="0" i="0" dirty="0">
              <a:effectLst/>
            </a:endParaRPr>
          </a:p>
          <a:p>
            <a:pPr marL="285750" indent="-285750" algn="l">
              <a:lnSpc>
                <a:spcPct val="110000"/>
              </a:lnSpc>
              <a:spcAft>
                <a:spcPts val="600"/>
              </a:spcAft>
              <a:buBlip>
                <a:blip r:embed="rId1"/>
              </a:buBlip>
            </a:pPr>
            <a:r>
              <a:rPr lang="ru-RU" sz="2400" b="0" i="0" dirty="0">
                <a:effectLst/>
              </a:rPr>
              <a:t>Улучшение уровня обслуживания и поддержки участников образовательных отношений.</a:t>
            </a:r>
            <a:endParaRPr lang="ru-RU" sz="2400" b="0" i="0" dirty="0">
              <a:effectLst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30070" y="1327912"/>
            <a:ext cx="5609594" cy="5609594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89577">
            <a:off x="1775088" y="2261770"/>
            <a:ext cx="1327696" cy="132769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2156" y="3326649"/>
            <a:ext cx="806060" cy="80606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0136" y="127583"/>
            <a:ext cx="999021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rgbClr val="2159A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РАЗРАБОТКА МОБИЛЬНОГО ПРИЛОЖЕНИЯ «УМНЫЙ УПРАВЛЯЮЩИЙ СОВЕТ»</a:t>
            </a:r>
            <a:br>
              <a:rPr lang="ru-RU" sz="3600" dirty="0">
                <a:solidFill>
                  <a:srgbClr val="2159A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ru-RU" sz="3600" dirty="0">
              <a:solidFill>
                <a:schemeClr val="accent3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object 4"/>
          <p:cNvPicPr/>
          <p:nvPr/>
        </p:nvPicPr>
        <p:blipFill>
          <a:blip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77522" y="1447778"/>
            <a:ext cx="8047629" cy="514590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84962" y="1447778"/>
            <a:ext cx="367288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chemeClr val="accent3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Функциональная</a:t>
            </a:r>
            <a:br>
              <a:rPr lang="ru-RU" sz="3200" dirty="0">
                <a:solidFill>
                  <a:schemeClr val="accent3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ru-RU" sz="3200" dirty="0">
                <a:solidFill>
                  <a:schemeClr val="accent3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архитектура</a:t>
            </a:r>
            <a:endParaRPr lang="ru-RU" sz="32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5"/>
          <p:cNvPicPr/>
          <p:nvPr/>
        </p:nvPicPr>
        <p:blipFill>
          <a:blip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10275"/>
          <a:stretch>
            <a:fillRect/>
          </a:stretch>
        </p:blipFill>
        <p:spPr>
          <a:xfrm>
            <a:off x="5846187" y="1348718"/>
            <a:ext cx="4986304" cy="5331472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01328" y="331707"/>
            <a:ext cx="10118478" cy="1206030"/>
          </a:xfrm>
        </p:spPr>
        <p:txBody>
          <a:bodyPr>
            <a:normAutofit fontScale="90000"/>
          </a:bodyPr>
          <a:lstStyle/>
          <a:p>
            <a:r>
              <a:rPr lang="ru-RU" dirty="0"/>
              <a:t>РАЗРАБОТКА МОБИЛЬНОГО ПРИЛОЖЕНИЯ «УМНЫЙ УПРАВЛЯЮЩИЙ СОВЕТ»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0" y="1537737"/>
            <a:ext cx="4502331" cy="5320264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object 3"/>
          <p:cNvSpPr txBox="1"/>
          <p:nvPr/>
        </p:nvSpPr>
        <p:spPr>
          <a:xfrm>
            <a:off x="412685" y="1630208"/>
            <a:ext cx="5492750" cy="1331134"/>
          </a:xfrm>
          <a:prstGeom prst="rect">
            <a:avLst/>
          </a:prstGeom>
        </p:spPr>
        <p:txBody>
          <a:bodyPr vert="horz" wrap="square" lIns="0" tIns="9906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rgbClr val="F1F9FF"/>
                </a:solidFill>
                <a:latin typeface="+mj-lt"/>
                <a:ea typeface="+mj-ea"/>
                <a:cs typeface="+mj-cs"/>
              </a:defRPr>
            </a:lvl1pPr>
          </a:lstStyle>
          <a:p>
            <a:pPr marR="5080">
              <a:lnSpc>
                <a:spcPct val="100000"/>
              </a:lnSpc>
              <a:spcBef>
                <a:spcPts val="780"/>
              </a:spcBef>
            </a:pPr>
            <a:r>
              <a:rPr lang="ru-RU" spc="120" dirty="0"/>
              <a:t>Возможности </a:t>
            </a:r>
            <a:r>
              <a:rPr lang="ru-RU" spc="-10" dirty="0"/>
              <a:t>платформы</a:t>
            </a:r>
            <a:endParaRPr lang="ru-RU" spc="-10" dirty="0"/>
          </a:p>
        </p:txBody>
      </p:sp>
      <p:sp>
        <p:nvSpPr>
          <p:cNvPr id="10" name="object 4"/>
          <p:cNvSpPr txBox="1"/>
          <p:nvPr/>
        </p:nvSpPr>
        <p:spPr>
          <a:xfrm>
            <a:off x="412685" y="2997282"/>
            <a:ext cx="3740216" cy="317292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97155">
              <a:lnSpc>
                <a:spcPct val="115000"/>
              </a:lnSpc>
              <a:spcBef>
                <a:spcPts val="70"/>
              </a:spcBef>
            </a:pPr>
            <a:r>
              <a:rPr sz="1600" spc="50" dirty="0">
                <a:solidFill>
                  <a:schemeClr val="bg1"/>
                </a:solidFill>
                <a:latin typeface="Arial" panose="020B0604020202020204"/>
                <a:cs typeface="Arial" panose="020B0604020202020204"/>
              </a:rPr>
              <a:t>“Умный</a:t>
            </a:r>
            <a:r>
              <a:rPr sz="1600" spc="-170" dirty="0">
                <a:solidFill>
                  <a:schemeClr val="bg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00" spc="100" dirty="0">
                <a:solidFill>
                  <a:schemeClr val="bg1"/>
                </a:solidFill>
                <a:latin typeface="Arial" panose="020B0604020202020204"/>
                <a:cs typeface="Arial" panose="020B0604020202020204"/>
              </a:rPr>
              <a:t>помощник”</a:t>
            </a:r>
            <a:r>
              <a:rPr sz="1600" spc="-165" dirty="0">
                <a:solidFill>
                  <a:schemeClr val="bg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00" spc="220" dirty="0">
                <a:solidFill>
                  <a:schemeClr val="bg1"/>
                </a:solidFill>
                <a:latin typeface="Arial" panose="020B0604020202020204"/>
                <a:cs typeface="Arial" panose="020B0604020202020204"/>
              </a:rPr>
              <a:t>-</a:t>
            </a:r>
            <a:r>
              <a:rPr sz="1600" spc="-170" dirty="0">
                <a:solidFill>
                  <a:schemeClr val="bg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00" spc="100" dirty="0">
                <a:solidFill>
                  <a:schemeClr val="bg1"/>
                </a:solidFill>
                <a:latin typeface="Arial" panose="020B0604020202020204"/>
                <a:cs typeface="Arial" panose="020B0604020202020204"/>
              </a:rPr>
              <a:t>сервис,</a:t>
            </a:r>
            <a:r>
              <a:rPr sz="1600" spc="-165" dirty="0">
                <a:solidFill>
                  <a:schemeClr val="bg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00" spc="140" dirty="0">
                <a:solidFill>
                  <a:schemeClr val="bg1"/>
                </a:solidFill>
                <a:latin typeface="Arial" panose="020B0604020202020204"/>
                <a:cs typeface="Arial" panose="020B0604020202020204"/>
              </a:rPr>
              <a:t>к </a:t>
            </a:r>
            <a:r>
              <a:rPr sz="1600" spc="110" dirty="0">
                <a:solidFill>
                  <a:schemeClr val="bg1"/>
                </a:solidFill>
                <a:latin typeface="Arial" panose="020B0604020202020204"/>
                <a:cs typeface="Arial" panose="020B0604020202020204"/>
              </a:rPr>
              <a:t>которому</a:t>
            </a:r>
            <a:r>
              <a:rPr sz="1600" spc="-150" dirty="0">
                <a:solidFill>
                  <a:schemeClr val="bg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00" spc="85" dirty="0">
                <a:solidFill>
                  <a:schemeClr val="bg1"/>
                </a:solidFill>
                <a:latin typeface="Arial" panose="020B0604020202020204"/>
                <a:cs typeface="Arial" panose="020B0604020202020204"/>
              </a:rPr>
              <a:t>пользователи</a:t>
            </a:r>
            <a:r>
              <a:rPr sz="1600" spc="-145" dirty="0">
                <a:solidFill>
                  <a:schemeClr val="bg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00" spc="100" dirty="0">
                <a:solidFill>
                  <a:schemeClr val="bg1"/>
                </a:solidFill>
                <a:latin typeface="Arial" panose="020B0604020202020204"/>
                <a:cs typeface="Arial" panose="020B0604020202020204"/>
              </a:rPr>
              <a:t>продукта </a:t>
            </a:r>
            <a:r>
              <a:rPr sz="1600" spc="135" dirty="0">
                <a:solidFill>
                  <a:schemeClr val="bg1"/>
                </a:solidFill>
                <a:latin typeface="Arial" panose="020B0604020202020204"/>
                <a:cs typeface="Arial" panose="020B0604020202020204"/>
              </a:rPr>
              <a:t>могут</a:t>
            </a:r>
            <a:r>
              <a:rPr sz="1600" spc="-155" dirty="0">
                <a:solidFill>
                  <a:schemeClr val="bg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00" spc="100" dirty="0">
                <a:solidFill>
                  <a:schemeClr val="bg1"/>
                </a:solidFill>
                <a:latin typeface="Arial" panose="020B0604020202020204"/>
                <a:cs typeface="Arial" panose="020B0604020202020204"/>
              </a:rPr>
              <a:t>обратиться</a:t>
            </a:r>
            <a:r>
              <a:rPr sz="1600" spc="-150" dirty="0">
                <a:solidFill>
                  <a:schemeClr val="bg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00" spc="100" dirty="0">
                <a:solidFill>
                  <a:schemeClr val="bg1"/>
                </a:solidFill>
                <a:latin typeface="Arial" panose="020B0604020202020204"/>
                <a:cs typeface="Arial" panose="020B0604020202020204"/>
              </a:rPr>
              <a:t>при</a:t>
            </a:r>
            <a:r>
              <a:rPr sz="1600" spc="-155" dirty="0">
                <a:solidFill>
                  <a:schemeClr val="bg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00" spc="105" dirty="0">
                <a:solidFill>
                  <a:schemeClr val="bg1"/>
                </a:solidFill>
                <a:latin typeface="Arial" panose="020B0604020202020204"/>
                <a:cs typeface="Arial" panose="020B0604020202020204"/>
              </a:rPr>
              <a:t>поиске </a:t>
            </a:r>
            <a:r>
              <a:rPr sz="1600" spc="95" dirty="0">
                <a:solidFill>
                  <a:schemeClr val="bg1"/>
                </a:solidFill>
                <a:latin typeface="Arial" panose="020B0604020202020204"/>
                <a:cs typeface="Arial" panose="020B0604020202020204"/>
              </a:rPr>
              <a:t>ответов</a:t>
            </a:r>
            <a:r>
              <a:rPr sz="1600" spc="-165" dirty="0">
                <a:solidFill>
                  <a:schemeClr val="bg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00" spc="85" dirty="0">
                <a:solidFill>
                  <a:schemeClr val="bg1"/>
                </a:solidFill>
                <a:latin typeface="Arial" panose="020B0604020202020204"/>
                <a:cs typeface="Arial" panose="020B0604020202020204"/>
              </a:rPr>
              <a:t>на</a:t>
            </a:r>
            <a:r>
              <a:rPr sz="1600" spc="-165" dirty="0">
                <a:solidFill>
                  <a:schemeClr val="bg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00" spc="70" dirty="0">
                <a:solidFill>
                  <a:schemeClr val="bg1"/>
                </a:solidFill>
                <a:latin typeface="Arial" panose="020B0604020202020204"/>
                <a:cs typeface="Arial" panose="020B0604020202020204"/>
              </a:rPr>
              <a:t>вопросы.</a:t>
            </a:r>
            <a:endParaRPr sz="1600" dirty="0">
              <a:solidFill>
                <a:schemeClr val="bg1"/>
              </a:solidFill>
              <a:latin typeface="Arial" panose="020B0604020202020204"/>
              <a:cs typeface="Arial" panose="020B0604020202020204"/>
            </a:endParaRPr>
          </a:p>
          <a:p>
            <a:pPr marL="12700" marR="5080">
              <a:spcBef>
                <a:spcPts val="2390"/>
              </a:spcBef>
            </a:pPr>
            <a:r>
              <a:rPr sz="1600" dirty="0">
                <a:solidFill>
                  <a:schemeClr val="bg1"/>
                </a:solidFill>
                <a:latin typeface="Arial" panose="020B0604020202020204"/>
                <a:cs typeface="Arial" panose="020B0604020202020204"/>
              </a:rPr>
              <a:t>Умный</a:t>
            </a:r>
            <a:r>
              <a:rPr sz="1600" spc="-120" dirty="0">
                <a:solidFill>
                  <a:schemeClr val="bg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00" spc="90" dirty="0">
                <a:solidFill>
                  <a:schemeClr val="bg1"/>
                </a:solidFill>
                <a:latin typeface="Arial" panose="020B0604020202020204"/>
                <a:cs typeface="Arial" panose="020B0604020202020204"/>
              </a:rPr>
              <a:t>помощник</a:t>
            </a:r>
            <a:r>
              <a:rPr sz="1600" spc="415" dirty="0">
                <a:solidFill>
                  <a:schemeClr val="bg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00" spc="85" dirty="0">
                <a:solidFill>
                  <a:schemeClr val="bg1"/>
                </a:solidFill>
                <a:latin typeface="Arial" panose="020B0604020202020204"/>
                <a:cs typeface="Arial" panose="020B0604020202020204"/>
              </a:rPr>
              <a:t>позволит</a:t>
            </a:r>
            <a:r>
              <a:rPr sz="1600" spc="585" dirty="0">
                <a:solidFill>
                  <a:schemeClr val="bg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00" spc="114" dirty="0">
                <a:solidFill>
                  <a:schemeClr val="bg1"/>
                </a:solidFill>
                <a:latin typeface="Arial" panose="020B0604020202020204"/>
                <a:cs typeface="Arial" panose="020B0604020202020204"/>
              </a:rPr>
              <a:t>искать</a:t>
            </a:r>
            <a:r>
              <a:rPr sz="1600" spc="-160" dirty="0">
                <a:solidFill>
                  <a:schemeClr val="bg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00" spc="70" dirty="0">
                <a:solidFill>
                  <a:schemeClr val="bg1"/>
                </a:solidFill>
                <a:latin typeface="Arial" panose="020B0604020202020204"/>
                <a:cs typeface="Arial" panose="020B0604020202020204"/>
              </a:rPr>
              <a:t>информацию</a:t>
            </a:r>
            <a:r>
              <a:rPr sz="1600" spc="-155" dirty="0">
                <a:solidFill>
                  <a:schemeClr val="bg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00" spc="114" dirty="0">
                <a:solidFill>
                  <a:schemeClr val="bg1"/>
                </a:solidFill>
                <a:latin typeface="Arial" panose="020B0604020202020204"/>
                <a:cs typeface="Arial" panose="020B0604020202020204"/>
              </a:rPr>
              <a:t>по</a:t>
            </a:r>
            <a:r>
              <a:rPr sz="1600" spc="-155" dirty="0">
                <a:solidFill>
                  <a:schemeClr val="bg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00" spc="65" dirty="0">
                <a:solidFill>
                  <a:schemeClr val="bg1"/>
                </a:solidFill>
                <a:latin typeface="Arial" panose="020B0604020202020204"/>
                <a:cs typeface="Arial" panose="020B0604020202020204"/>
              </a:rPr>
              <a:t>разделам </a:t>
            </a:r>
            <a:r>
              <a:rPr sz="1600" spc="100" dirty="0">
                <a:solidFill>
                  <a:schemeClr val="bg1"/>
                </a:solidFill>
                <a:latin typeface="Arial" panose="020B0604020202020204"/>
                <a:cs typeface="Arial" panose="020B0604020202020204"/>
              </a:rPr>
              <a:t>продукта,</a:t>
            </a:r>
            <a:r>
              <a:rPr sz="1600" spc="-170" dirty="0">
                <a:solidFill>
                  <a:schemeClr val="bg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00" spc="85" dirty="0">
                <a:solidFill>
                  <a:schemeClr val="bg1"/>
                </a:solidFill>
                <a:latin typeface="Arial" panose="020B0604020202020204"/>
                <a:cs typeface="Arial" panose="020B0604020202020204"/>
              </a:rPr>
              <a:t>документам </a:t>
            </a:r>
            <a:r>
              <a:rPr sz="1600" spc="80" dirty="0">
                <a:solidFill>
                  <a:schemeClr val="bg1"/>
                </a:solidFill>
                <a:latin typeface="Arial" panose="020B0604020202020204"/>
                <a:cs typeface="Arial" panose="020B0604020202020204"/>
              </a:rPr>
              <a:t>библиотеки,</a:t>
            </a:r>
            <a:r>
              <a:rPr sz="1600" spc="-130" dirty="0">
                <a:solidFill>
                  <a:schemeClr val="bg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00" spc="70" dirty="0">
                <a:solidFill>
                  <a:schemeClr val="bg1"/>
                </a:solidFill>
                <a:latin typeface="Arial" panose="020B0604020202020204"/>
                <a:cs typeface="Arial" panose="020B0604020202020204"/>
              </a:rPr>
              <a:t>дообогащать </a:t>
            </a:r>
            <a:r>
              <a:rPr sz="1600" spc="140" dirty="0">
                <a:solidFill>
                  <a:schemeClr val="bg1"/>
                </a:solidFill>
                <a:latin typeface="Arial" panose="020B0604020202020204"/>
                <a:cs typeface="Arial" panose="020B0604020202020204"/>
              </a:rPr>
              <a:t>контекст</a:t>
            </a:r>
            <a:r>
              <a:rPr sz="1600" spc="-155" dirty="0">
                <a:solidFill>
                  <a:schemeClr val="bg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00" spc="80" dirty="0">
                <a:solidFill>
                  <a:schemeClr val="bg1"/>
                </a:solidFill>
                <a:latin typeface="Arial" panose="020B0604020202020204"/>
                <a:cs typeface="Arial" panose="020B0604020202020204"/>
              </a:rPr>
              <a:t>за</a:t>
            </a:r>
            <a:r>
              <a:rPr sz="1600" spc="-155" dirty="0">
                <a:solidFill>
                  <a:schemeClr val="bg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00" spc="120" dirty="0">
                <a:solidFill>
                  <a:schemeClr val="bg1"/>
                </a:solidFill>
                <a:latin typeface="Arial" panose="020B0604020202020204"/>
                <a:cs typeface="Arial" panose="020B0604020202020204"/>
              </a:rPr>
              <a:t>счет</a:t>
            </a:r>
            <a:r>
              <a:rPr sz="1600" spc="-155" dirty="0">
                <a:solidFill>
                  <a:schemeClr val="bg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00" spc="114" dirty="0">
                <a:solidFill>
                  <a:schemeClr val="bg1"/>
                </a:solidFill>
                <a:latin typeface="Arial" panose="020B0604020202020204"/>
                <a:cs typeface="Arial" panose="020B0604020202020204"/>
              </a:rPr>
              <a:t>интеграции</a:t>
            </a:r>
            <a:r>
              <a:rPr sz="1600" spc="-150" dirty="0">
                <a:solidFill>
                  <a:schemeClr val="bg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00" spc="110" dirty="0">
                <a:solidFill>
                  <a:schemeClr val="bg1"/>
                </a:solidFill>
                <a:latin typeface="Arial" panose="020B0604020202020204"/>
                <a:cs typeface="Arial" panose="020B0604020202020204"/>
              </a:rPr>
              <a:t>с </a:t>
            </a:r>
            <a:r>
              <a:rPr sz="1600" spc="50" dirty="0">
                <a:solidFill>
                  <a:schemeClr val="bg1"/>
                </a:solidFill>
                <a:latin typeface="Arial" panose="020B0604020202020204"/>
                <a:cs typeface="Arial" panose="020B0604020202020204"/>
              </a:rPr>
              <a:t>большими</a:t>
            </a:r>
            <a:r>
              <a:rPr sz="1600" spc="-160" dirty="0">
                <a:solidFill>
                  <a:schemeClr val="bg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00" spc="65" dirty="0">
                <a:solidFill>
                  <a:schemeClr val="bg1"/>
                </a:solidFill>
                <a:latin typeface="Arial" panose="020B0604020202020204"/>
                <a:cs typeface="Arial" panose="020B0604020202020204"/>
              </a:rPr>
              <a:t>языковыми</a:t>
            </a:r>
            <a:r>
              <a:rPr sz="1600" spc="-160" dirty="0">
                <a:solidFill>
                  <a:schemeClr val="bg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00" spc="75" dirty="0">
                <a:solidFill>
                  <a:schemeClr val="bg1"/>
                </a:solidFill>
                <a:latin typeface="Arial" panose="020B0604020202020204"/>
                <a:cs typeface="Arial" panose="020B0604020202020204"/>
              </a:rPr>
              <a:t>моделями</a:t>
            </a:r>
            <a:r>
              <a:rPr sz="1600" spc="-160" dirty="0">
                <a:solidFill>
                  <a:schemeClr val="bg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00" spc="25" dirty="0">
                <a:solidFill>
                  <a:schemeClr val="bg1"/>
                </a:solidFill>
                <a:latin typeface="Arial" panose="020B0604020202020204"/>
                <a:cs typeface="Arial" panose="020B0604020202020204"/>
              </a:rPr>
              <a:t>и </a:t>
            </a:r>
            <a:r>
              <a:rPr sz="1600" spc="90" dirty="0">
                <a:solidFill>
                  <a:schemeClr val="bg1"/>
                </a:solidFill>
                <a:latin typeface="Arial" panose="020B0604020202020204"/>
                <a:cs typeface="Arial" panose="020B0604020202020204"/>
              </a:rPr>
              <a:t>дообучаться</a:t>
            </a:r>
            <a:r>
              <a:rPr sz="1600" spc="-155" dirty="0">
                <a:solidFill>
                  <a:schemeClr val="bg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00" spc="160" dirty="0">
                <a:solidFill>
                  <a:schemeClr val="bg1"/>
                </a:solidFill>
                <a:latin typeface="Arial" panose="020B0604020202020204"/>
                <a:cs typeface="Arial" panose="020B0604020202020204"/>
              </a:rPr>
              <a:t>с</a:t>
            </a:r>
            <a:r>
              <a:rPr sz="1600" spc="-155" dirty="0">
                <a:solidFill>
                  <a:schemeClr val="bg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00" spc="65" dirty="0">
                <a:solidFill>
                  <a:schemeClr val="bg1"/>
                </a:solidFill>
                <a:latin typeface="Arial" panose="020B0604020202020204"/>
                <a:cs typeface="Arial" panose="020B0604020202020204"/>
              </a:rPr>
              <a:t>помощью </a:t>
            </a:r>
            <a:r>
              <a:rPr sz="1600" spc="75" dirty="0">
                <a:solidFill>
                  <a:schemeClr val="bg1"/>
                </a:solidFill>
                <a:latin typeface="Arial" panose="020B0604020202020204"/>
                <a:cs typeface="Arial" panose="020B0604020202020204"/>
              </a:rPr>
              <a:t>механизмов</a:t>
            </a:r>
            <a:r>
              <a:rPr sz="1600" spc="-145" dirty="0">
                <a:solidFill>
                  <a:schemeClr val="bg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00" spc="100" dirty="0">
                <a:solidFill>
                  <a:schemeClr val="bg1"/>
                </a:solidFill>
                <a:latin typeface="Arial" panose="020B0604020202020204"/>
                <a:cs typeface="Arial" panose="020B0604020202020204"/>
              </a:rPr>
              <a:t>машинного</a:t>
            </a:r>
            <a:r>
              <a:rPr sz="1600" spc="-145" dirty="0">
                <a:solidFill>
                  <a:schemeClr val="bg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00" spc="70" dirty="0">
                <a:solidFill>
                  <a:schemeClr val="bg1"/>
                </a:solidFill>
                <a:latin typeface="Arial" panose="020B0604020202020204"/>
                <a:cs typeface="Arial" panose="020B0604020202020204"/>
              </a:rPr>
              <a:t>обучения.</a:t>
            </a:r>
            <a:endParaRPr sz="1600" dirty="0">
              <a:solidFill>
                <a:schemeClr val="bg1"/>
              </a:solidFill>
              <a:latin typeface="Arial" panose="020B0604020202020204"/>
              <a:cs typeface="Arial" panose="020B0604020202020204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972" y="6237288"/>
            <a:ext cx="303444" cy="303444"/>
          </a:xfrm>
          <a:prstGeom prst="rect">
            <a:avLst/>
          </a:prstGeom>
        </p:spPr>
      </p:pic>
      <p:pic>
        <p:nvPicPr>
          <p:cNvPr id="12" name="object 5"/>
          <p:cNvPicPr/>
          <p:nvPr/>
        </p:nvPicPr>
        <p:blipFill>
          <a:blip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9380"/>
          <a:stretch>
            <a:fillRect/>
          </a:stretch>
        </p:blipFill>
        <p:spPr>
          <a:xfrm flipH="1">
            <a:off x="5255980" y="1254434"/>
            <a:ext cx="590207" cy="5331472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Овал 13"/>
          <p:cNvSpPr/>
          <p:nvPr/>
        </p:nvSpPr>
        <p:spPr>
          <a:xfrm>
            <a:off x="4674637" y="1259633"/>
            <a:ext cx="681134" cy="52718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Номер слайда 12"/>
          <p:cNvSpPr txBox="1"/>
          <p:nvPr/>
        </p:nvSpPr>
        <p:spPr>
          <a:xfrm>
            <a:off x="11712313" y="6206448"/>
            <a:ext cx="479686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FD6B1A6-D5B1-324A-8082-9CE6595F277F}" type="slidenum">
              <a:rPr lang="ru-RU" sz="1800" b="1" smtClean="0">
                <a:solidFill>
                  <a:schemeClr val="tx1"/>
                </a:solidFill>
              </a:rPr>
            </a:fld>
            <a:endParaRPr lang="ru-RU" sz="1800" b="1" dirty="0">
              <a:solidFill>
                <a:schemeClr val="tx1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50136" y="127583"/>
            <a:ext cx="999021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rgbClr val="2159A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Внесение изменений и дополнений в ФЗ «Об образовании № 273» в ст. 26 </a:t>
            </a:r>
            <a:br>
              <a:rPr lang="ru-RU" sz="4000" dirty="0">
                <a:solidFill>
                  <a:srgbClr val="2159A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ru-RU" sz="4000" dirty="0">
                <a:solidFill>
                  <a:srgbClr val="2159A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отдельным пунктом полномочия Управляющего совета</a:t>
            </a:r>
            <a:endParaRPr lang="ru-RU" sz="4000" dirty="0">
              <a:solidFill>
                <a:srgbClr val="2159A2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68751" y="2250233"/>
            <a:ext cx="4876800" cy="48768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1">
            <a:alphaModFix amt="30000"/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3830"/>
          <a:stretch>
            <a:fillRect/>
          </a:stretch>
        </p:blipFill>
        <p:spPr>
          <a:xfrm>
            <a:off x="4890052" y="-133054"/>
            <a:ext cx="7055514" cy="7091372"/>
          </a:xfrm>
          <a:prstGeom prst="rect">
            <a:avLst/>
          </a:prstGeom>
        </p:spPr>
      </p:pic>
      <p:sp>
        <p:nvSpPr>
          <p:cNvPr id="25" name="Номер слайда 12"/>
          <p:cNvSpPr txBox="1"/>
          <p:nvPr/>
        </p:nvSpPr>
        <p:spPr>
          <a:xfrm>
            <a:off x="11712313" y="6206448"/>
            <a:ext cx="479686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FD6B1A6-D5B1-324A-8082-9CE6595F277F}" type="slidenum">
              <a:rPr lang="ru-RU" sz="1800" b="1" smtClean="0">
                <a:solidFill>
                  <a:schemeClr val="tx1"/>
                </a:solidFill>
              </a:rPr>
            </a:fld>
            <a:endParaRPr lang="ru-RU" sz="1800" b="1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6434" y="217338"/>
            <a:ext cx="1092416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2159A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</a:t>
            </a:r>
            <a:r>
              <a:rPr lang="ru-RU" sz="3200" b="1" dirty="0">
                <a:solidFill>
                  <a:srgbClr val="2159A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правляющий совет </a:t>
            </a:r>
            <a:r>
              <a:rPr lang="ru-RU" sz="3200" dirty="0">
                <a:solidFill>
                  <a:srgbClr val="2159A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один из ключевых компонентов методики по формированию и актуализации стратегии государственной образовательной политики</a:t>
            </a:r>
            <a:endParaRPr lang="ru-RU" sz="3200" dirty="0">
              <a:solidFill>
                <a:srgbClr val="2159A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2" name="Группа 11"/>
          <p:cNvGrpSpPr/>
          <p:nvPr/>
        </p:nvGrpSpPr>
        <p:grpSpPr>
          <a:xfrm>
            <a:off x="1610723" y="2241212"/>
            <a:ext cx="7727830" cy="1944667"/>
            <a:chOff x="375310" y="2305455"/>
            <a:chExt cx="5237550" cy="2334639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375310" y="2305455"/>
              <a:ext cx="5237550" cy="2334639"/>
            </a:xfrm>
            <a:prstGeom prst="rect">
              <a:avLst/>
            </a:prstGeom>
            <a:solidFill>
              <a:srgbClr val="D3493B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756723" y="2607878"/>
              <a:ext cx="4474723" cy="1642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07000"/>
                </a:lnSpc>
                <a:spcAft>
                  <a:spcPts val="800"/>
                </a:spcAft>
              </a:pPr>
              <a:r>
                <a:rPr lang="ru-RU" sz="2400" b="1" dirty="0">
                  <a:solidFill>
                    <a:schemeClr val="bg1"/>
                  </a:solidFill>
                  <a:latin typeface="Arial Narrow" panose="020B060602020203020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М</a:t>
              </a:r>
              <a:r>
                <a:rPr lang="ru-RU" sz="2400" b="1" dirty="0">
                  <a:solidFill>
                    <a:schemeClr val="bg1"/>
                  </a:solidFill>
                  <a:effectLst/>
                  <a:latin typeface="Arial Narrow" panose="020B060602020203020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одель Управляющего совета образовательной организации в целом будет демонстрировать единство общества и государства </a:t>
              </a:r>
              <a:endParaRPr lang="ru-RU" sz="2400" b="1" dirty="0">
                <a:solidFill>
                  <a:schemeClr val="bg1"/>
                </a:solidFill>
                <a:effectLst/>
                <a:latin typeface="Arial Narrow" panose="020B060602020203020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2908778" y="5349936"/>
            <a:ext cx="8803535" cy="1234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3600" i="1" dirty="0">
                <a:solidFill>
                  <a:srgbClr val="15509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Единство общества и государства Россия!»</a:t>
            </a:r>
            <a:endParaRPr lang="ru-RU" sz="3600" dirty="0">
              <a:solidFill>
                <a:srgbClr val="15509D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75310" y="4640094"/>
            <a:ext cx="91148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ru-RU" sz="3600" b="1" i="1" u="none" strike="noStrike" kern="1200" cap="none" spc="0" normalizeH="0" baseline="0" noProof="0" dirty="0">
                <a:ln>
                  <a:noFill/>
                </a:ln>
                <a:solidFill>
                  <a:srgbClr val="15509D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«Управляющий совет –</a:t>
            </a:r>
            <a:endParaRPr lang="ru-RU" sz="36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Управляющий совет</a:t>
            </a:r>
            <a:br>
              <a:rPr lang="ru-RU" dirty="0"/>
            </a:br>
            <a:r>
              <a:rPr lang="ru-RU" dirty="0"/>
              <a:t>Русского географического общества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1">
            <a:clrChange>
              <a:clrFrom>
                <a:srgbClr val="FDFCF9"/>
              </a:clrFrom>
              <a:clrTo>
                <a:srgbClr val="FDFCF9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10735" y="1754867"/>
            <a:ext cx="2933700" cy="2665062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clrChange>
              <a:clrFrom>
                <a:srgbClr val="FDFCF9"/>
              </a:clrFrom>
              <a:clrTo>
                <a:srgbClr val="FDFCF9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1329" y="1769093"/>
            <a:ext cx="4709406" cy="366848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clrChange>
              <a:clrFrom>
                <a:srgbClr val="FDFCF9"/>
              </a:clrFrom>
              <a:clrTo>
                <a:srgbClr val="FDFCF9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44435" y="2117272"/>
            <a:ext cx="2976178" cy="230265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clrChange>
              <a:clrFrom>
                <a:srgbClr val="FDFCF9"/>
              </a:clrFrom>
              <a:clrTo>
                <a:srgbClr val="FDFCF9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10735" y="4288972"/>
            <a:ext cx="3030925" cy="2297214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lnSpc>
                <a:spcPct val="90000"/>
              </a:lnSpc>
              <a:defRPr sz="3600">
                <a:latin typeface="Montserrat Medium" panose="00000600000000000000" pitchFamily="2" charset="-5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ru-RU" sz="2800" dirty="0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 ЗА ВНИМАНИЕ!</a:t>
            </a:r>
            <a:endParaRPr lang="ru-RU" sz="2800" dirty="0">
              <a:solidFill>
                <a:srgbClr val="1B328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68">
      <a:dk1>
        <a:srgbClr val="2159A2"/>
      </a:dk1>
      <a:lt1>
        <a:sysClr val="window" lastClr="FFFFFF"/>
      </a:lt1>
      <a:dk2>
        <a:srgbClr val="44546A"/>
      </a:dk2>
      <a:lt2>
        <a:srgbClr val="E7E6E6"/>
      </a:lt2>
      <a:accent1>
        <a:srgbClr val="1B3281"/>
      </a:accent1>
      <a:accent2>
        <a:srgbClr val="173CD2"/>
      </a:accent2>
      <a:accent3>
        <a:srgbClr val="D3493B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2">
      <a:majorFont>
        <a:latin typeface="Arial"/>
        <a:ea typeface=""/>
        <a:cs typeface=""/>
      </a:majorFont>
      <a:minorFont>
        <a:latin typeface="Arial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6752</Words>
  <Application>WPS Presentation</Application>
  <PresentationFormat>Широкоэкранный</PresentationFormat>
  <Paragraphs>194</Paragraphs>
  <Slides>32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46" baseType="lpstr">
      <vt:lpstr>Arial</vt:lpstr>
      <vt:lpstr>SimSun</vt:lpstr>
      <vt:lpstr>Wingdings</vt:lpstr>
      <vt:lpstr>Calibri</vt:lpstr>
      <vt:lpstr>Montserrat Medium</vt:lpstr>
      <vt:lpstr>Segoe Print</vt:lpstr>
      <vt:lpstr>Microsoft YaHei</vt:lpstr>
      <vt:lpstr>Arial Unicode MS</vt:lpstr>
      <vt:lpstr>Arial Narrow</vt:lpstr>
      <vt:lpstr>Calibri</vt:lpstr>
      <vt:lpstr>Times New Roman</vt:lpstr>
      <vt:lpstr>Arial</vt:lpstr>
      <vt:lpstr>DengXian</vt:lpstr>
      <vt:lpstr>Тема Office</vt:lpstr>
      <vt:lpstr>«РАЗВИТИЕ ГОСУДАРСТВЕННО-ОБЩЕСТВЕННОГО УПРАВЛЕНИЯ В КОНТЕКСТЕ УКРЕПЛЕНИЯ СУВЕРЕННОЙ ОТЕЧЕСТВЕННОЙ СИСТЕМЫ ОБРАЗОВАНИЯ РОССИИ ДО 2030 ГОДА.  ДВИЖЕНИЕ В БУДУЩЕЕ»  </vt:lpstr>
      <vt:lpstr>PowerPoint 演示文稿</vt:lpstr>
      <vt:lpstr>Приоритеты в части системы ценностей, с которыми связанны ценности семьи</vt:lpstr>
      <vt:lpstr>PowerPoint 演示文稿</vt:lpstr>
      <vt:lpstr>PowerPoint 演示文稿</vt:lpstr>
      <vt:lpstr>PowerPoint 演示文稿</vt:lpstr>
      <vt:lpstr>PowerPoint 演示文稿</vt:lpstr>
      <vt:lpstr>Разработка, апробация и внедрение моделей Управляющих советов</vt:lpstr>
      <vt:lpstr>Направления деятельности Управляющих советов</vt:lpstr>
      <vt:lpstr>Методические рекомендации по формированию и развитию Управляющих советов в образовательных организациях Российской Федерации. Новая редакция от 27.04.2024г.  </vt:lpstr>
      <vt:lpstr>PowerPoint 演示文稿</vt:lpstr>
      <vt:lpstr>PowerPoint 演示文稿</vt:lpstr>
      <vt:lpstr>Работа с родителями</vt:lpstr>
      <vt:lpstr>Педагогический союз учителя и родителей  – могучая воспитательная сила</vt:lpstr>
      <vt:lpstr>Федеральный закон «Об образовании в РФ»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Второй Всероссийский конкурс  «Лучший Управляющий совет образовательной организации - 2024»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РАЗРАБОТКА МОБИЛЬНОГО ПРИЛОЖЕНИЯ «УМНЫЙ УПРАВЛЯЮЩИЙ СОВЕТ»</vt:lpstr>
      <vt:lpstr>PowerPoint 演示文稿</vt:lpstr>
      <vt:lpstr>PowerPoint 演示文稿</vt:lpstr>
      <vt:lpstr>Управляющий совет Русского географического общества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Всероссийская ассоциация Управляющих советов образовательных организаций России</dc:title>
  <dc:creator>Сергей Терехов</dc:creator>
  <cp:lastModifiedBy>э</cp:lastModifiedBy>
  <cp:revision>248</cp:revision>
  <dcterms:created xsi:type="dcterms:W3CDTF">2020-12-22T11:13:00Z</dcterms:created>
  <dcterms:modified xsi:type="dcterms:W3CDTF">2024-11-14T09:49:58Z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01CE0D16CF3C4E2E91CA75012E315171_12</vt:lpwstr>
  </property>
  <property fmtid="{D5CDD505-2E9C-101B-9397-08002B2CF9AE}" pid="3" name="KSOProductBuildVer">
    <vt:lpwstr>1049-12.2.0.18607</vt:lpwstr>
  </property>
</Properties>
</file>